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6"/>
  </p:notesMasterIdLst>
  <p:sldIdLst>
    <p:sldId id="257" r:id="rId2"/>
    <p:sldId id="260" r:id="rId3"/>
    <p:sldId id="365" r:id="rId4"/>
    <p:sldId id="280" r:id="rId5"/>
    <p:sldId id="282" r:id="rId6"/>
    <p:sldId id="293" r:id="rId7"/>
    <p:sldId id="317" r:id="rId8"/>
    <p:sldId id="319" r:id="rId9"/>
    <p:sldId id="345" r:id="rId10"/>
    <p:sldId id="262" r:id="rId11"/>
    <p:sldId id="290" r:id="rId12"/>
    <p:sldId id="366" r:id="rId13"/>
    <p:sldId id="311" r:id="rId14"/>
    <p:sldId id="367" r:id="rId15"/>
    <p:sldId id="329" r:id="rId16"/>
    <p:sldId id="330" r:id="rId17"/>
    <p:sldId id="346" r:id="rId18"/>
    <p:sldId id="368" r:id="rId19"/>
    <p:sldId id="320" r:id="rId20"/>
    <p:sldId id="321" r:id="rId21"/>
    <p:sldId id="323" r:id="rId22"/>
    <p:sldId id="353" r:id="rId23"/>
    <p:sldId id="354" r:id="rId24"/>
    <p:sldId id="355" r:id="rId25"/>
    <p:sldId id="356" r:id="rId26"/>
    <p:sldId id="325" r:id="rId27"/>
    <p:sldId id="301" r:id="rId28"/>
    <p:sldId id="302" r:id="rId29"/>
    <p:sldId id="304" r:id="rId30"/>
    <p:sldId id="305" r:id="rId31"/>
    <p:sldId id="306" r:id="rId32"/>
    <p:sldId id="308" r:id="rId33"/>
    <p:sldId id="348" r:id="rId34"/>
    <p:sldId id="369" r:id="rId35"/>
    <p:sldId id="380" r:id="rId36"/>
    <p:sldId id="381" r:id="rId37"/>
    <p:sldId id="382" r:id="rId38"/>
    <p:sldId id="383" r:id="rId39"/>
    <p:sldId id="384" r:id="rId40"/>
    <p:sldId id="385" r:id="rId41"/>
    <p:sldId id="386" r:id="rId42"/>
    <p:sldId id="370" r:id="rId43"/>
    <p:sldId id="379" r:id="rId44"/>
    <p:sldId id="387" r:id="rId45"/>
    <p:sldId id="371" r:id="rId46"/>
    <p:sldId id="389" r:id="rId47"/>
    <p:sldId id="309" r:id="rId48"/>
    <p:sldId id="332" r:id="rId49"/>
    <p:sldId id="333" r:id="rId50"/>
    <p:sldId id="337" r:id="rId51"/>
    <p:sldId id="336" r:id="rId52"/>
    <p:sldId id="372" r:id="rId53"/>
    <p:sldId id="390" r:id="rId54"/>
    <p:sldId id="373" r:id="rId55"/>
    <p:sldId id="374" r:id="rId56"/>
    <p:sldId id="375" r:id="rId57"/>
    <p:sldId id="377" r:id="rId58"/>
    <p:sldId id="391" r:id="rId59"/>
    <p:sldId id="340" r:id="rId60"/>
    <p:sldId id="341" r:id="rId61"/>
    <p:sldId id="342" r:id="rId62"/>
    <p:sldId id="343" r:id="rId63"/>
    <p:sldId id="344" r:id="rId64"/>
    <p:sldId id="265" r:id="rId65"/>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7DBD7B-C2AB-4D34-8CFE-0A9003F73228}" v="269" dt="2025-05-26T13:19:08.270"/>
    <p1510:client id="{AB924ABF-A3E0-31E5-8605-76D86B270557}" v="68" dt="2025-05-26T14:11:46.2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Beatriz Perrejil Palacio" userId="S::anabeatriz.palacio@ouronova.com::860a8261-31ff-4732-a858-53bfa1464941" providerId="AD" clId="Web-{AB924ABF-A3E0-31E5-8605-76D86B270557}"/>
    <pc:docChg chg="addSld delSld modSld">
      <pc:chgData name="Ana Beatriz Perrejil Palacio" userId="S::anabeatriz.palacio@ouronova.com::860a8261-31ff-4732-a858-53bfa1464941" providerId="AD" clId="Web-{AB924ABF-A3E0-31E5-8605-76D86B270557}" dt="2025-05-26T14:11:46.297" v="59"/>
      <pc:docMkLst>
        <pc:docMk/>
      </pc:docMkLst>
      <pc:sldChg chg="addSp delSp modSp">
        <pc:chgData name="Ana Beatriz Perrejil Palacio" userId="S::anabeatriz.palacio@ouronova.com::860a8261-31ff-4732-a858-53bfa1464941" providerId="AD" clId="Web-{AB924ABF-A3E0-31E5-8605-76D86B270557}" dt="2025-05-26T14:05:07.954" v="5"/>
        <pc:sldMkLst>
          <pc:docMk/>
          <pc:sldMk cId="1204559718" sldId="330"/>
        </pc:sldMkLst>
        <pc:grpChg chg="add del">
          <ac:chgData name="Ana Beatriz Perrejil Palacio" userId="S::anabeatriz.palacio@ouronova.com::860a8261-31ff-4732-a858-53bfa1464941" providerId="AD" clId="Web-{AB924ABF-A3E0-31E5-8605-76D86B270557}" dt="2025-05-26T14:05:07.954" v="5"/>
          <ac:grpSpMkLst>
            <pc:docMk/>
            <pc:sldMk cId="1204559718" sldId="330"/>
            <ac:grpSpMk id="7" creationId="{40E5289C-841F-F698-9109-CF184027372F}"/>
          </ac:grpSpMkLst>
        </pc:grpChg>
        <pc:picChg chg="mod topLvl">
          <ac:chgData name="Ana Beatriz Perrejil Palacio" userId="S::anabeatriz.palacio@ouronova.com::860a8261-31ff-4732-a858-53bfa1464941" providerId="AD" clId="Web-{AB924ABF-A3E0-31E5-8605-76D86B270557}" dt="2025-05-26T14:05:07.954" v="5"/>
          <ac:picMkLst>
            <pc:docMk/>
            <pc:sldMk cId="1204559718" sldId="330"/>
            <ac:picMk id="4" creationId="{8BD7826A-C284-08C9-A0DD-83FBF981C9E0}"/>
          </ac:picMkLst>
        </pc:picChg>
        <pc:picChg chg="mod topLvl">
          <ac:chgData name="Ana Beatriz Perrejil Palacio" userId="S::anabeatriz.palacio@ouronova.com::860a8261-31ff-4732-a858-53bfa1464941" providerId="AD" clId="Web-{AB924ABF-A3E0-31E5-8605-76D86B270557}" dt="2025-05-26T14:05:07.954" v="5"/>
          <ac:picMkLst>
            <pc:docMk/>
            <pc:sldMk cId="1204559718" sldId="330"/>
            <ac:picMk id="5" creationId="{8BC6A133-DA75-3C66-0EAB-FF3B98DD2AF3}"/>
          </ac:picMkLst>
        </pc:picChg>
      </pc:sldChg>
      <pc:sldChg chg="modSp">
        <pc:chgData name="Ana Beatriz Perrejil Palacio" userId="S::anabeatriz.palacio@ouronova.com::860a8261-31ff-4732-a858-53bfa1464941" providerId="AD" clId="Web-{AB924ABF-A3E0-31E5-8605-76D86B270557}" dt="2025-05-26T14:11:10.624" v="42" actId="20577"/>
        <pc:sldMkLst>
          <pc:docMk/>
          <pc:sldMk cId="1690777345" sldId="346"/>
        </pc:sldMkLst>
        <pc:spChg chg="mod">
          <ac:chgData name="Ana Beatriz Perrejil Palacio" userId="S::anabeatriz.palacio@ouronova.com::860a8261-31ff-4732-a858-53bfa1464941" providerId="AD" clId="Web-{AB924ABF-A3E0-31E5-8605-76D86B270557}" dt="2025-05-26T14:11:10.624" v="42" actId="20577"/>
          <ac:spMkLst>
            <pc:docMk/>
            <pc:sldMk cId="1690777345" sldId="346"/>
            <ac:spMk id="8" creationId="{0CD1BB78-D3B2-616D-B9C7-A0544A931CF0}"/>
          </ac:spMkLst>
        </pc:spChg>
        <pc:spChg chg="mod">
          <ac:chgData name="Ana Beatriz Perrejil Palacio" userId="S::anabeatriz.palacio@ouronova.com::860a8261-31ff-4732-a858-53bfa1464941" providerId="AD" clId="Web-{AB924ABF-A3E0-31E5-8605-76D86B270557}" dt="2025-05-26T14:11:10.249" v="41" actId="20577"/>
          <ac:spMkLst>
            <pc:docMk/>
            <pc:sldMk cId="1690777345" sldId="346"/>
            <ac:spMk id="9" creationId="{2A72B842-600A-792C-F4FD-5A995C10D881}"/>
          </ac:spMkLst>
        </pc:spChg>
        <pc:spChg chg="mod">
          <ac:chgData name="Ana Beatriz Perrejil Palacio" userId="S::anabeatriz.palacio@ouronova.com::860a8261-31ff-4732-a858-53bfa1464941" providerId="AD" clId="Web-{AB924ABF-A3E0-31E5-8605-76D86B270557}" dt="2025-05-26T14:07:31.819" v="8" actId="1076"/>
          <ac:spMkLst>
            <pc:docMk/>
            <pc:sldMk cId="1690777345" sldId="346"/>
            <ac:spMk id="13" creationId="{5EBED42D-AA0D-1E5D-6E6A-ACE7AC552930}"/>
          </ac:spMkLst>
        </pc:spChg>
        <pc:grpChg chg="mod">
          <ac:chgData name="Ana Beatriz Perrejil Palacio" userId="S::anabeatriz.palacio@ouronova.com::860a8261-31ff-4732-a858-53bfa1464941" providerId="AD" clId="Web-{AB924ABF-A3E0-31E5-8605-76D86B270557}" dt="2025-05-26T14:07:31.788" v="6" actId="1076"/>
          <ac:grpSpMkLst>
            <pc:docMk/>
            <pc:sldMk cId="1690777345" sldId="346"/>
            <ac:grpSpMk id="10" creationId="{AA1489EB-25F4-C4B2-46A6-9138AC49E3A0}"/>
          </ac:grpSpMkLst>
        </pc:grpChg>
        <pc:cxnChg chg="mod">
          <ac:chgData name="Ana Beatriz Perrejil Palacio" userId="S::anabeatriz.palacio@ouronova.com::860a8261-31ff-4732-a858-53bfa1464941" providerId="AD" clId="Web-{AB924ABF-A3E0-31E5-8605-76D86B270557}" dt="2025-05-26T14:07:31.803" v="7" actId="1076"/>
          <ac:cxnSpMkLst>
            <pc:docMk/>
            <pc:sldMk cId="1690777345" sldId="346"/>
            <ac:cxnSpMk id="12" creationId="{9F1B402D-37E1-33A6-3C37-88876EE3A08F}"/>
          </ac:cxnSpMkLst>
        </pc:cxnChg>
      </pc:sldChg>
      <pc:sldChg chg="modSp">
        <pc:chgData name="Ana Beatriz Perrejil Palacio" userId="S::anabeatriz.palacio@ouronova.com::860a8261-31ff-4732-a858-53bfa1464941" providerId="AD" clId="Web-{AB924ABF-A3E0-31E5-8605-76D86B270557}" dt="2025-05-26T14:11:08.812" v="40" actId="14100"/>
        <pc:sldMkLst>
          <pc:docMk/>
          <pc:sldMk cId="3887065625" sldId="390"/>
        </pc:sldMkLst>
        <pc:spChg chg="mod">
          <ac:chgData name="Ana Beatriz Perrejil Palacio" userId="S::anabeatriz.palacio@ouronova.com::860a8261-31ff-4732-a858-53bfa1464941" providerId="AD" clId="Web-{AB924ABF-A3E0-31E5-8605-76D86B270557}" dt="2025-05-26T14:11:08.812" v="35" actId="14100"/>
          <ac:spMkLst>
            <pc:docMk/>
            <pc:sldMk cId="3887065625" sldId="390"/>
            <ac:spMk id="21" creationId="{A5D92ADE-6DB6-0B04-87CA-811D17E5D70D}"/>
          </ac:spMkLst>
        </pc:spChg>
        <pc:spChg chg="mod">
          <ac:chgData name="Ana Beatriz Perrejil Palacio" userId="S::anabeatriz.palacio@ouronova.com::860a8261-31ff-4732-a858-53bfa1464941" providerId="AD" clId="Web-{AB924ABF-A3E0-31E5-8605-76D86B270557}" dt="2025-05-26T14:11:08.812" v="34" actId="14100"/>
          <ac:spMkLst>
            <pc:docMk/>
            <pc:sldMk cId="3887065625" sldId="390"/>
            <ac:spMk id="23" creationId="{21C8DDE7-9224-DA8D-081C-9F815091FE3F}"/>
          </ac:spMkLst>
        </pc:spChg>
        <pc:spChg chg="mod">
          <ac:chgData name="Ana Beatriz Perrejil Palacio" userId="S::anabeatriz.palacio@ouronova.com::860a8261-31ff-4732-a858-53bfa1464941" providerId="AD" clId="Web-{AB924ABF-A3E0-31E5-8605-76D86B270557}" dt="2025-05-26T14:11:08.812" v="33" actId="14100"/>
          <ac:spMkLst>
            <pc:docMk/>
            <pc:sldMk cId="3887065625" sldId="390"/>
            <ac:spMk id="25" creationId="{8CDD7FA5-E626-E1DC-2DD4-C08F792081D4}"/>
          </ac:spMkLst>
        </pc:spChg>
        <pc:spChg chg="mod">
          <ac:chgData name="Ana Beatriz Perrejil Palacio" userId="S::anabeatriz.palacio@ouronova.com::860a8261-31ff-4732-a858-53bfa1464941" providerId="AD" clId="Web-{AB924ABF-A3E0-31E5-8605-76D86B270557}" dt="2025-05-26T14:11:08.812" v="32" actId="14100"/>
          <ac:spMkLst>
            <pc:docMk/>
            <pc:sldMk cId="3887065625" sldId="390"/>
            <ac:spMk id="27" creationId="{F363196C-F081-B217-548B-E843B53DD39A}"/>
          </ac:spMkLst>
        </pc:spChg>
        <pc:spChg chg="mod">
          <ac:chgData name="Ana Beatriz Perrejil Palacio" userId="S::anabeatriz.palacio@ouronova.com::860a8261-31ff-4732-a858-53bfa1464941" providerId="AD" clId="Web-{AB924ABF-A3E0-31E5-8605-76D86B270557}" dt="2025-05-26T14:11:08.812" v="31" actId="14100"/>
          <ac:spMkLst>
            <pc:docMk/>
            <pc:sldMk cId="3887065625" sldId="390"/>
            <ac:spMk id="29" creationId="{EC6D2483-BEAB-145E-600F-7CE1D1B1360C}"/>
          </ac:spMkLst>
        </pc:spChg>
        <pc:spChg chg="mod">
          <ac:chgData name="Ana Beatriz Perrejil Palacio" userId="S::anabeatriz.palacio@ouronova.com::860a8261-31ff-4732-a858-53bfa1464941" providerId="AD" clId="Web-{AB924ABF-A3E0-31E5-8605-76D86B270557}" dt="2025-05-26T14:11:08.812" v="30" actId="14100"/>
          <ac:spMkLst>
            <pc:docMk/>
            <pc:sldMk cId="3887065625" sldId="390"/>
            <ac:spMk id="31" creationId="{40468EE6-B275-9F14-F0E6-D7F38736471E}"/>
          </ac:spMkLst>
        </pc:spChg>
        <pc:picChg chg="mod">
          <ac:chgData name="Ana Beatriz Perrejil Palacio" userId="S::anabeatriz.palacio@ouronova.com::860a8261-31ff-4732-a858-53bfa1464941" providerId="AD" clId="Web-{AB924ABF-A3E0-31E5-8605-76D86B270557}" dt="2025-05-26T14:11:08.812" v="40" actId="14100"/>
          <ac:picMkLst>
            <pc:docMk/>
            <pc:sldMk cId="3887065625" sldId="390"/>
            <ac:picMk id="11" creationId="{BCEBD197-D8CF-4698-F3AD-A51EFA2DBB1C}"/>
          </ac:picMkLst>
        </pc:picChg>
        <pc:picChg chg="mod">
          <ac:chgData name="Ana Beatriz Perrejil Palacio" userId="S::anabeatriz.palacio@ouronova.com::860a8261-31ff-4732-a858-53bfa1464941" providerId="AD" clId="Web-{AB924ABF-A3E0-31E5-8605-76D86B270557}" dt="2025-05-26T14:11:08.812" v="39" actId="14100"/>
          <ac:picMkLst>
            <pc:docMk/>
            <pc:sldMk cId="3887065625" sldId="390"/>
            <ac:picMk id="13" creationId="{D33477A3-DA12-00DC-093F-E80719D860F1}"/>
          </ac:picMkLst>
        </pc:picChg>
        <pc:picChg chg="mod">
          <ac:chgData name="Ana Beatriz Perrejil Palacio" userId="S::anabeatriz.palacio@ouronova.com::860a8261-31ff-4732-a858-53bfa1464941" providerId="AD" clId="Web-{AB924ABF-A3E0-31E5-8605-76D86B270557}" dt="2025-05-26T14:11:08.812" v="38" actId="14100"/>
          <ac:picMkLst>
            <pc:docMk/>
            <pc:sldMk cId="3887065625" sldId="390"/>
            <ac:picMk id="15" creationId="{8C586F6C-A012-46B0-05FB-EC321903A84D}"/>
          </ac:picMkLst>
        </pc:picChg>
        <pc:picChg chg="mod">
          <ac:chgData name="Ana Beatriz Perrejil Palacio" userId="S::anabeatriz.palacio@ouronova.com::860a8261-31ff-4732-a858-53bfa1464941" providerId="AD" clId="Web-{AB924ABF-A3E0-31E5-8605-76D86B270557}" dt="2025-05-26T14:11:08.812" v="37" actId="14100"/>
          <ac:picMkLst>
            <pc:docMk/>
            <pc:sldMk cId="3887065625" sldId="390"/>
            <ac:picMk id="17" creationId="{DBC6E8F3-0638-085B-5707-D7F047D203B6}"/>
          </ac:picMkLst>
        </pc:picChg>
        <pc:picChg chg="mod">
          <ac:chgData name="Ana Beatriz Perrejil Palacio" userId="S::anabeatriz.palacio@ouronova.com::860a8261-31ff-4732-a858-53bfa1464941" providerId="AD" clId="Web-{AB924ABF-A3E0-31E5-8605-76D86B270557}" dt="2025-05-26T14:11:08.812" v="36" actId="14100"/>
          <ac:picMkLst>
            <pc:docMk/>
            <pc:sldMk cId="3887065625" sldId="390"/>
            <ac:picMk id="19" creationId="{5F00BDA5-6EDE-BC08-EEE3-E472E3220603}"/>
          </ac:picMkLst>
        </pc:picChg>
      </pc:sldChg>
      <pc:sldChg chg="modSp">
        <pc:chgData name="Ana Beatriz Perrejil Palacio" userId="S::anabeatriz.palacio@ouronova.com::860a8261-31ff-4732-a858-53bfa1464941" providerId="AD" clId="Web-{AB924ABF-A3E0-31E5-8605-76D86B270557}" dt="2025-05-26T13:20:33.937" v="3" actId="20577"/>
        <pc:sldMkLst>
          <pc:docMk/>
          <pc:sldMk cId="2689560026" sldId="391"/>
        </pc:sldMkLst>
        <pc:spChg chg="mod">
          <ac:chgData name="Ana Beatriz Perrejil Palacio" userId="S::anabeatriz.palacio@ouronova.com::860a8261-31ff-4732-a858-53bfa1464941" providerId="AD" clId="Web-{AB924ABF-A3E0-31E5-8605-76D86B270557}" dt="2025-05-26T13:20:33.937" v="3" actId="20577"/>
          <ac:spMkLst>
            <pc:docMk/>
            <pc:sldMk cId="2689560026" sldId="391"/>
            <ac:spMk id="2" creationId="{8F33B483-DC16-0C24-D39F-2B1120E2A172}"/>
          </ac:spMkLst>
        </pc:spChg>
      </pc:sldChg>
      <pc:sldChg chg="addSp delSp modSp add del mod replId modClrScheme chgLayout">
        <pc:chgData name="Ana Beatriz Perrejil Palacio" userId="S::anabeatriz.palacio@ouronova.com::860a8261-31ff-4732-a858-53bfa1464941" providerId="AD" clId="Web-{AB924ABF-A3E0-31E5-8605-76D86B270557}" dt="2025-05-26T14:11:46.297" v="59"/>
        <pc:sldMkLst>
          <pc:docMk/>
          <pc:sldMk cId="2061880842" sldId="392"/>
        </pc:sldMkLst>
        <pc:spChg chg="add del mod">
          <ac:chgData name="Ana Beatriz Perrejil Palacio" userId="S::anabeatriz.palacio@ouronova.com::860a8261-31ff-4732-a858-53bfa1464941" providerId="AD" clId="Web-{AB924ABF-A3E0-31E5-8605-76D86B270557}" dt="2025-05-26T14:11:36.094" v="58"/>
          <ac:spMkLst>
            <pc:docMk/>
            <pc:sldMk cId="2061880842" sldId="392"/>
            <ac:spMk id="3" creationId="{78B8D1BD-7DDE-5B61-F289-A3C20EBB706C}"/>
          </ac:spMkLst>
        </pc:spChg>
        <pc:spChg chg="del mod ord">
          <ac:chgData name="Ana Beatriz Perrejil Palacio" userId="S::anabeatriz.palacio@ouronova.com::860a8261-31ff-4732-a858-53bfa1464941" providerId="AD" clId="Web-{AB924ABF-A3E0-31E5-8605-76D86B270557}" dt="2025-05-26T14:11:31.594" v="45"/>
          <ac:spMkLst>
            <pc:docMk/>
            <pc:sldMk cId="2061880842" sldId="392"/>
            <ac:spMk id="9" creationId="{C0149B23-CCA5-2B3A-1CB7-B80ACDF34A68}"/>
          </ac:spMkLst>
        </pc:spChg>
        <pc:spChg chg="mod">
          <ac:chgData name="Ana Beatriz Perrejil Palacio" userId="S::anabeatriz.palacio@ouronova.com::860a8261-31ff-4732-a858-53bfa1464941" providerId="AD" clId="Web-{AB924ABF-A3E0-31E5-8605-76D86B270557}" dt="2025-05-26T14:11:34.234" v="51" actId="1076"/>
          <ac:spMkLst>
            <pc:docMk/>
            <pc:sldMk cId="2061880842" sldId="392"/>
            <ac:spMk id="21" creationId="{99260271-F2C5-5DA5-0F33-D4F7FEF52485}"/>
          </ac:spMkLst>
        </pc:spChg>
        <pc:spChg chg="mod">
          <ac:chgData name="Ana Beatriz Perrejil Palacio" userId="S::anabeatriz.palacio@ouronova.com::860a8261-31ff-4732-a858-53bfa1464941" providerId="AD" clId="Web-{AB924ABF-A3E0-31E5-8605-76D86B270557}" dt="2025-05-26T14:11:34.250" v="52" actId="1076"/>
          <ac:spMkLst>
            <pc:docMk/>
            <pc:sldMk cId="2061880842" sldId="392"/>
            <ac:spMk id="23" creationId="{0B4E6E8B-A608-D53B-9799-66CA513D79A0}"/>
          </ac:spMkLst>
        </pc:spChg>
        <pc:spChg chg="mod">
          <ac:chgData name="Ana Beatriz Perrejil Palacio" userId="S::anabeatriz.palacio@ouronova.com::860a8261-31ff-4732-a858-53bfa1464941" providerId="AD" clId="Web-{AB924ABF-A3E0-31E5-8605-76D86B270557}" dt="2025-05-26T14:11:34.266" v="53" actId="1076"/>
          <ac:spMkLst>
            <pc:docMk/>
            <pc:sldMk cId="2061880842" sldId="392"/>
            <ac:spMk id="25" creationId="{15AE88BC-6E00-2C86-7259-A7C6EF7E4AB1}"/>
          </ac:spMkLst>
        </pc:spChg>
        <pc:spChg chg="mod">
          <ac:chgData name="Ana Beatriz Perrejil Palacio" userId="S::anabeatriz.palacio@ouronova.com::860a8261-31ff-4732-a858-53bfa1464941" providerId="AD" clId="Web-{AB924ABF-A3E0-31E5-8605-76D86B270557}" dt="2025-05-26T14:11:34.281" v="54" actId="1076"/>
          <ac:spMkLst>
            <pc:docMk/>
            <pc:sldMk cId="2061880842" sldId="392"/>
            <ac:spMk id="27" creationId="{F4C323EE-23F9-971B-0C02-ADAEA94A02E7}"/>
          </ac:spMkLst>
        </pc:spChg>
        <pc:spChg chg="mod">
          <ac:chgData name="Ana Beatriz Perrejil Palacio" userId="S::anabeatriz.palacio@ouronova.com::860a8261-31ff-4732-a858-53bfa1464941" providerId="AD" clId="Web-{AB924ABF-A3E0-31E5-8605-76D86B270557}" dt="2025-05-26T14:11:34.297" v="55" actId="1076"/>
          <ac:spMkLst>
            <pc:docMk/>
            <pc:sldMk cId="2061880842" sldId="392"/>
            <ac:spMk id="29" creationId="{A1157B83-FBBA-0FB1-286B-B14C6338C84A}"/>
          </ac:spMkLst>
        </pc:spChg>
        <pc:spChg chg="mod">
          <ac:chgData name="Ana Beatriz Perrejil Palacio" userId="S::anabeatriz.palacio@ouronova.com::860a8261-31ff-4732-a858-53bfa1464941" providerId="AD" clId="Web-{AB924ABF-A3E0-31E5-8605-76D86B270557}" dt="2025-05-26T14:11:34.313" v="56" actId="1076"/>
          <ac:spMkLst>
            <pc:docMk/>
            <pc:sldMk cId="2061880842" sldId="392"/>
            <ac:spMk id="31" creationId="{C3EF8F2E-1C46-FF5C-D6E2-AFA72721B8B5}"/>
          </ac:spMkLst>
        </pc:spChg>
        <pc:picChg chg="mod">
          <ac:chgData name="Ana Beatriz Perrejil Palacio" userId="S::anabeatriz.palacio@ouronova.com::860a8261-31ff-4732-a858-53bfa1464941" providerId="AD" clId="Web-{AB924ABF-A3E0-31E5-8605-76D86B270557}" dt="2025-05-26T14:11:33.984" v="46" actId="1076"/>
          <ac:picMkLst>
            <pc:docMk/>
            <pc:sldMk cId="2061880842" sldId="392"/>
            <ac:picMk id="11" creationId="{3348942D-0A7C-A328-D33B-30D1B3D2535F}"/>
          </ac:picMkLst>
        </pc:picChg>
        <pc:picChg chg="mod">
          <ac:chgData name="Ana Beatriz Perrejil Palacio" userId="S::anabeatriz.palacio@ouronova.com::860a8261-31ff-4732-a858-53bfa1464941" providerId="AD" clId="Web-{AB924ABF-A3E0-31E5-8605-76D86B270557}" dt="2025-05-26T14:11:34.078" v="47" actId="1076"/>
          <ac:picMkLst>
            <pc:docMk/>
            <pc:sldMk cId="2061880842" sldId="392"/>
            <ac:picMk id="13" creationId="{388F1BB9-E5A8-9254-18FE-D560F55ED69A}"/>
          </ac:picMkLst>
        </pc:picChg>
        <pc:picChg chg="mod">
          <ac:chgData name="Ana Beatriz Perrejil Palacio" userId="S::anabeatriz.palacio@ouronova.com::860a8261-31ff-4732-a858-53bfa1464941" providerId="AD" clId="Web-{AB924ABF-A3E0-31E5-8605-76D86B270557}" dt="2025-05-26T14:11:34.125" v="48" actId="1076"/>
          <ac:picMkLst>
            <pc:docMk/>
            <pc:sldMk cId="2061880842" sldId="392"/>
            <ac:picMk id="15" creationId="{A5D4A969-3DCF-69FA-2576-40361091B1FC}"/>
          </ac:picMkLst>
        </pc:picChg>
        <pc:picChg chg="mod">
          <ac:chgData name="Ana Beatriz Perrejil Palacio" userId="S::anabeatriz.palacio@ouronova.com::860a8261-31ff-4732-a858-53bfa1464941" providerId="AD" clId="Web-{AB924ABF-A3E0-31E5-8605-76D86B270557}" dt="2025-05-26T14:11:34.188" v="49" actId="1076"/>
          <ac:picMkLst>
            <pc:docMk/>
            <pc:sldMk cId="2061880842" sldId="392"/>
            <ac:picMk id="17" creationId="{9AC66A9F-EA41-B123-7F3D-2B355976D413}"/>
          </ac:picMkLst>
        </pc:picChg>
        <pc:picChg chg="mod">
          <ac:chgData name="Ana Beatriz Perrejil Palacio" userId="S::anabeatriz.palacio@ouronova.com::860a8261-31ff-4732-a858-53bfa1464941" providerId="AD" clId="Web-{AB924ABF-A3E0-31E5-8605-76D86B270557}" dt="2025-05-26T14:11:34.219" v="50" actId="1076"/>
          <ac:picMkLst>
            <pc:docMk/>
            <pc:sldMk cId="2061880842" sldId="392"/>
            <ac:picMk id="19" creationId="{36AA855C-5716-CC7A-7032-775AF8BCBDD4}"/>
          </ac:picMkLst>
        </pc:picChg>
      </pc:sldChg>
    </pc:docChg>
  </pc:docChgLst>
  <pc:docChgLst>
    <pc:chgData name="Ana Beatriz Perrejil Palacio" userId="S::anabeatriz.palacio@ouronova.com::860a8261-31ff-4732-a858-53bfa1464941" providerId="AD" clId="Web-{3F7DBD7B-C2AB-4D34-8CFE-0A9003F73228}"/>
    <pc:docChg chg="addSld delSld modSld sldOrd">
      <pc:chgData name="Ana Beatriz Perrejil Palacio" userId="S::anabeatriz.palacio@ouronova.com::860a8261-31ff-4732-a858-53bfa1464941" providerId="AD" clId="Web-{3F7DBD7B-C2AB-4D34-8CFE-0A9003F73228}" dt="2025-05-26T13:19:08.270" v="262"/>
      <pc:docMkLst>
        <pc:docMk/>
      </pc:docMkLst>
      <pc:sldChg chg="modSp">
        <pc:chgData name="Ana Beatriz Perrejil Palacio" userId="S::anabeatriz.palacio@ouronova.com::860a8261-31ff-4732-a858-53bfa1464941" providerId="AD" clId="Web-{3F7DBD7B-C2AB-4D34-8CFE-0A9003F73228}" dt="2025-05-26T11:28:21.737" v="3" actId="20577"/>
        <pc:sldMkLst>
          <pc:docMk/>
          <pc:sldMk cId="2953874966" sldId="290"/>
        </pc:sldMkLst>
        <pc:spChg chg="mod">
          <ac:chgData name="Ana Beatriz Perrejil Palacio" userId="S::anabeatriz.palacio@ouronova.com::860a8261-31ff-4732-a858-53bfa1464941" providerId="AD" clId="Web-{3F7DBD7B-C2AB-4D34-8CFE-0A9003F73228}" dt="2025-05-26T11:28:21.737" v="3" actId="20577"/>
          <ac:spMkLst>
            <pc:docMk/>
            <pc:sldMk cId="2953874966" sldId="290"/>
            <ac:spMk id="7" creationId="{63AF690F-9536-8DE8-C6D4-729EAF325610}"/>
          </ac:spMkLst>
        </pc:spChg>
      </pc:sldChg>
      <pc:sldChg chg="modSp">
        <pc:chgData name="Ana Beatriz Perrejil Palacio" userId="S::anabeatriz.palacio@ouronova.com::860a8261-31ff-4732-a858-53bfa1464941" providerId="AD" clId="Web-{3F7DBD7B-C2AB-4D34-8CFE-0A9003F73228}" dt="2025-05-26T11:34:09.162" v="48" actId="20577"/>
        <pc:sldMkLst>
          <pc:docMk/>
          <pc:sldMk cId="2823451949" sldId="306"/>
        </pc:sldMkLst>
        <pc:spChg chg="mod">
          <ac:chgData name="Ana Beatriz Perrejil Palacio" userId="S::anabeatriz.palacio@ouronova.com::860a8261-31ff-4732-a858-53bfa1464941" providerId="AD" clId="Web-{3F7DBD7B-C2AB-4D34-8CFE-0A9003F73228}" dt="2025-05-26T11:34:09.162" v="48" actId="20577"/>
          <ac:spMkLst>
            <pc:docMk/>
            <pc:sldMk cId="2823451949" sldId="306"/>
            <ac:spMk id="7" creationId="{D5927EEF-1DB0-8A61-2671-7785D5CD5B48}"/>
          </ac:spMkLst>
        </pc:spChg>
      </pc:sldChg>
      <pc:sldChg chg="modSp">
        <pc:chgData name="Ana Beatriz Perrejil Palacio" userId="S::anabeatriz.palacio@ouronova.com::860a8261-31ff-4732-a858-53bfa1464941" providerId="AD" clId="Web-{3F7DBD7B-C2AB-4D34-8CFE-0A9003F73228}" dt="2025-05-26T11:59:08.693" v="253" actId="1076"/>
        <pc:sldMkLst>
          <pc:docMk/>
          <pc:sldMk cId="1054457053" sldId="311"/>
        </pc:sldMkLst>
        <pc:grpChg chg="mod">
          <ac:chgData name="Ana Beatriz Perrejil Palacio" userId="S::anabeatriz.palacio@ouronova.com::860a8261-31ff-4732-a858-53bfa1464941" providerId="AD" clId="Web-{3F7DBD7B-C2AB-4D34-8CFE-0A9003F73228}" dt="2025-05-26T11:59:08.693" v="253" actId="1076"/>
          <ac:grpSpMkLst>
            <pc:docMk/>
            <pc:sldMk cId="1054457053" sldId="311"/>
            <ac:grpSpMk id="128" creationId="{BDC1BE46-DF35-089D-10ED-AF6D7507FADA}"/>
          </ac:grpSpMkLst>
        </pc:grpChg>
        <pc:cxnChg chg="mod">
          <ac:chgData name="Ana Beatriz Perrejil Palacio" userId="S::anabeatriz.palacio@ouronova.com::860a8261-31ff-4732-a858-53bfa1464941" providerId="AD" clId="Web-{3F7DBD7B-C2AB-4D34-8CFE-0A9003F73228}" dt="2025-05-26T11:59:08.693" v="253" actId="1076"/>
          <ac:cxnSpMkLst>
            <pc:docMk/>
            <pc:sldMk cId="1054457053" sldId="311"/>
            <ac:cxnSpMk id="133" creationId="{87343AE9-1BE9-C6D2-6B31-BD1CB5758DFC}"/>
          </ac:cxnSpMkLst>
        </pc:cxnChg>
        <pc:cxnChg chg="mod">
          <ac:chgData name="Ana Beatriz Perrejil Palacio" userId="S::anabeatriz.palacio@ouronova.com::860a8261-31ff-4732-a858-53bfa1464941" providerId="AD" clId="Web-{3F7DBD7B-C2AB-4D34-8CFE-0A9003F73228}" dt="2025-05-26T11:59:08.693" v="253" actId="1076"/>
          <ac:cxnSpMkLst>
            <pc:docMk/>
            <pc:sldMk cId="1054457053" sldId="311"/>
            <ac:cxnSpMk id="137" creationId="{8B63DB8F-0658-8BFC-B360-DF6F13B391C8}"/>
          </ac:cxnSpMkLst>
        </pc:cxnChg>
        <pc:cxnChg chg="mod">
          <ac:chgData name="Ana Beatriz Perrejil Palacio" userId="S::anabeatriz.palacio@ouronova.com::860a8261-31ff-4732-a858-53bfa1464941" providerId="AD" clId="Web-{3F7DBD7B-C2AB-4D34-8CFE-0A9003F73228}" dt="2025-05-26T11:59:08.693" v="253" actId="1076"/>
          <ac:cxnSpMkLst>
            <pc:docMk/>
            <pc:sldMk cId="1054457053" sldId="311"/>
            <ac:cxnSpMk id="143" creationId="{2BD03E33-8302-B3D6-1913-59EBBBA49CDE}"/>
          </ac:cxnSpMkLst>
        </pc:cxnChg>
        <pc:cxnChg chg="mod">
          <ac:chgData name="Ana Beatriz Perrejil Palacio" userId="S::anabeatriz.palacio@ouronova.com::860a8261-31ff-4732-a858-53bfa1464941" providerId="AD" clId="Web-{3F7DBD7B-C2AB-4D34-8CFE-0A9003F73228}" dt="2025-05-26T11:59:08.693" v="253" actId="1076"/>
          <ac:cxnSpMkLst>
            <pc:docMk/>
            <pc:sldMk cId="1054457053" sldId="311"/>
            <ac:cxnSpMk id="148" creationId="{7F3656C5-FAA6-08FB-D551-67F59EA8D6F5}"/>
          </ac:cxnSpMkLst>
        </pc:cxnChg>
        <pc:cxnChg chg="mod">
          <ac:chgData name="Ana Beatriz Perrejil Palacio" userId="S::anabeatriz.palacio@ouronova.com::860a8261-31ff-4732-a858-53bfa1464941" providerId="AD" clId="Web-{3F7DBD7B-C2AB-4D34-8CFE-0A9003F73228}" dt="2025-05-26T11:59:08.693" v="253" actId="1076"/>
          <ac:cxnSpMkLst>
            <pc:docMk/>
            <pc:sldMk cId="1054457053" sldId="311"/>
            <ac:cxnSpMk id="154" creationId="{F7A8FAED-A962-3648-68BC-34B82990F2CA}"/>
          </ac:cxnSpMkLst>
        </pc:cxnChg>
        <pc:cxnChg chg="mod">
          <ac:chgData name="Ana Beatriz Perrejil Palacio" userId="S::anabeatriz.palacio@ouronova.com::860a8261-31ff-4732-a858-53bfa1464941" providerId="AD" clId="Web-{3F7DBD7B-C2AB-4D34-8CFE-0A9003F73228}" dt="2025-05-26T11:59:08.693" v="253" actId="1076"/>
          <ac:cxnSpMkLst>
            <pc:docMk/>
            <pc:sldMk cId="1054457053" sldId="311"/>
            <ac:cxnSpMk id="157" creationId="{9DBD9A84-F281-2F8E-1225-9C064D391C70}"/>
          </ac:cxnSpMkLst>
        </pc:cxnChg>
        <pc:cxnChg chg="mod">
          <ac:chgData name="Ana Beatriz Perrejil Palacio" userId="S::anabeatriz.palacio@ouronova.com::860a8261-31ff-4732-a858-53bfa1464941" providerId="AD" clId="Web-{3F7DBD7B-C2AB-4D34-8CFE-0A9003F73228}" dt="2025-05-26T11:59:08.693" v="253" actId="1076"/>
          <ac:cxnSpMkLst>
            <pc:docMk/>
            <pc:sldMk cId="1054457053" sldId="311"/>
            <ac:cxnSpMk id="160" creationId="{77617840-BE10-46AB-8A58-D3A342DC4933}"/>
          </ac:cxnSpMkLst>
        </pc:cxnChg>
      </pc:sldChg>
      <pc:sldChg chg="modSp">
        <pc:chgData name="Ana Beatriz Perrejil Palacio" userId="S::anabeatriz.palacio@ouronova.com::860a8261-31ff-4732-a858-53bfa1464941" providerId="AD" clId="Web-{3F7DBD7B-C2AB-4D34-8CFE-0A9003F73228}" dt="2025-05-26T11:33:12.521" v="38" actId="14100"/>
        <pc:sldMkLst>
          <pc:docMk/>
          <pc:sldMk cId="1121528380" sldId="320"/>
        </pc:sldMkLst>
        <pc:spChg chg="mod">
          <ac:chgData name="Ana Beatriz Perrejil Palacio" userId="S::anabeatriz.palacio@ouronova.com::860a8261-31ff-4732-a858-53bfa1464941" providerId="AD" clId="Web-{3F7DBD7B-C2AB-4D34-8CFE-0A9003F73228}" dt="2025-05-26T11:33:12.521" v="38" actId="14100"/>
          <ac:spMkLst>
            <pc:docMk/>
            <pc:sldMk cId="1121528380" sldId="320"/>
            <ac:spMk id="76" creationId="{1007DFF4-EC77-B7FF-0A10-3A44542A3968}"/>
          </ac:spMkLst>
        </pc:spChg>
        <pc:picChg chg="mod">
          <ac:chgData name="Ana Beatriz Perrejil Palacio" userId="S::anabeatriz.palacio@ouronova.com::860a8261-31ff-4732-a858-53bfa1464941" providerId="AD" clId="Web-{3F7DBD7B-C2AB-4D34-8CFE-0A9003F73228}" dt="2025-05-26T11:33:10.771" v="37" actId="1076"/>
          <ac:picMkLst>
            <pc:docMk/>
            <pc:sldMk cId="1121528380" sldId="320"/>
            <ac:picMk id="79" creationId="{FE960378-6425-D944-EF8F-2B9C27D18995}"/>
          </ac:picMkLst>
        </pc:picChg>
      </pc:sldChg>
      <pc:sldChg chg="modSp">
        <pc:chgData name="Ana Beatriz Perrejil Palacio" userId="S::anabeatriz.palacio@ouronova.com::860a8261-31ff-4732-a858-53bfa1464941" providerId="AD" clId="Web-{3F7DBD7B-C2AB-4D34-8CFE-0A9003F73228}" dt="2025-05-26T11:33:37.427" v="44" actId="1076"/>
        <pc:sldMkLst>
          <pc:docMk/>
          <pc:sldMk cId="4221067164" sldId="323"/>
        </pc:sldMkLst>
        <pc:spChg chg="mod">
          <ac:chgData name="Ana Beatriz Perrejil Palacio" userId="S::anabeatriz.palacio@ouronova.com::860a8261-31ff-4732-a858-53bfa1464941" providerId="AD" clId="Web-{3F7DBD7B-C2AB-4D34-8CFE-0A9003F73228}" dt="2025-05-26T11:33:37.427" v="44" actId="1076"/>
          <ac:spMkLst>
            <pc:docMk/>
            <pc:sldMk cId="4221067164" sldId="323"/>
            <ac:spMk id="76" creationId="{307521C7-EFC8-AA62-B2F0-F680D8A736DF}"/>
          </ac:spMkLst>
        </pc:spChg>
      </pc:sldChg>
      <pc:sldChg chg="addSp delSp modSp">
        <pc:chgData name="Ana Beatriz Perrejil Palacio" userId="S::anabeatriz.palacio@ouronova.com::860a8261-31ff-4732-a858-53bfa1464941" providerId="AD" clId="Web-{3F7DBD7B-C2AB-4D34-8CFE-0A9003F73228}" dt="2025-05-26T11:39:56.916" v="131"/>
        <pc:sldMkLst>
          <pc:docMk/>
          <pc:sldMk cId="1204559718" sldId="330"/>
        </pc:sldMkLst>
        <pc:spChg chg="add del mod">
          <ac:chgData name="Ana Beatriz Perrejil Palacio" userId="S::anabeatriz.palacio@ouronova.com::860a8261-31ff-4732-a858-53bfa1464941" providerId="AD" clId="Web-{3F7DBD7B-C2AB-4D34-8CFE-0A9003F73228}" dt="2025-05-26T11:39:56.916" v="131"/>
          <ac:spMkLst>
            <pc:docMk/>
            <pc:sldMk cId="1204559718" sldId="330"/>
            <ac:spMk id="2" creationId="{08079D28-9775-7FB3-CB12-9625AF6885CF}"/>
          </ac:spMkLst>
        </pc:spChg>
        <pc:spChg chg="mod">
          <ac:chgData name="Ana Beatriz Perrejil Palacio" userId="S::anabeatriz.palacio@ouronova.com::860a8261-31ff-4732-a858-53bfa1464941" providerId="AD" clId="Web-{3F7DBD7B-C2AB-4D34-8CFE-0A9003F73228}" dt="2025-05-26T11:39:39.353" v="126" actId="1076"/>
          <ac:spMkLst>
            <pc:docMk/>
            <pc:sldMk cId="1204559718" sldId="330"/>
            <ac:spMk id="11" creationId="{CAFFD06A-7AA5-8064-0536-B5AB964DFA56}"/>
          </ac:spMkLst>
        </pc:spChg>
        <pc:spChg chg="mod">
          <ac:chgData name="Ana Beatriz Perrejil Palacio" userId="S::anabeatriz.palacio@ouronova.com::860a8261-31ff-4732-a858-53bfa1464941" providerId="AD" clId="Web-{3F7DBD7B-C2AB-4D34-8CFE-0A9003F73228}" dt="2025-05-26T11:39:49.181" v="129" actId="1076"/>
          <ac:spMkLst>
            <pc:docMk/>
            <pc:sldMk cId="1204559718" sldId="330"/>
            <ac:spMk id="17" creationId="{3B2F48CB-1D8A-E99F-4F72-967214CC6B01}"/>
          </ac:spMkLst>
        </pc:spChg>
        <pc:spChg chg="mod">
          <ac:chgData name="Ana Beatriz Perrejil Palacio" userId="S::anabeatriz.palacio@ouronova.com::860a8261-31ff-4732-a858-53bfa1464941" providerId="AD" clId="Web-{3F7DBD7B-C2AB-4D34-8CFE-0A9003F73228}" dt="2025-05-26T11:39:53.603" v="130" actId="14100"/>
          <ac:spMkLst>
            <pc:docMk/>
            <pc:sldMk cId="1204559718" sldId="330"/>
            <ac:spMk id="23" creationId="{F375697F-A0BE-36DC-B63B-F16B552F026C}"/>
          </ac:spMkLst>
        </pc:spChg>
        <pc:grpChg chg="mod">
          <ac:chgData name="Ana Beatriz Perrejil Palacio" userId="S::anabeatriz.palacio@ouronova.com::860a8261-31ff-4732-a858-53bfa1464941" providerId="AD" clId="Web-{3F7DBD7B-C2AB-4D34-8CFE-0A9003F73228}" dt="2025-05-26T11:31:10.238" v="12" actId="1076"/>
          <ac:grpSpMkLst>
            <pc:docMk/>
            <pc:sldMk cId="1204559718" sldId="330"/>
            <ac:grpSpMk id="7" creationId="{40E5289C-841F-F698-9109-CF184027372F}"/>
          </ac:grpSpMkLst>
        </pc:grpChg>
      </pc:sldChg>
      <pc:sldChg chg="mod modShow">
        <pc:chgData name="Ana Beatriz Perrejil Palacio" userId="S::anabeatriz.palacio@ouronova.com::860a8261-31ff-4732-a858-53bfa1464941" providerId="AD" clId="Web-{3F7DBD7B-C2AB-4D34-8CFE-0A9003F73228}" dt="2025-05-26T12:41:12.434" v="258"/>
        <pc:sldMkLst>
          <pc:docMk/>
          <pc:sldMk cId="3139156441" sldId="340"/>
        </pc:sldMkLst>
      </pc:sldChg>
      <pc:sldChg chg="mod modShow">
        <pc:chgData name="Ana Beatriz Perrejil Palacio" userId="S::anabeatriz.palacio@ouronova.com::860a8261-31ff-4732-a858-53bfa1464941" providerId="AD" clId="Web-{3F7DBD7B-C2AB-4D34-8CFE-0A9003F73228}" dt="2025-05-26T12:41:11.731" v="254"/>
        <pc:sldMkLst>
          <pc:docMk/>
          <pc:sldMk cId="792707993" sldId="341"/>
        </pc:sldMkLst>
      </pc:sldChg>
      <pc:sldChg chg="mod modShow">
        <pc:chgData name="Ana Beatriz Perrejil Palacio" userId="S::anabeatriz.palacio@ouronova.com::860a8261-31ff-4732-a858-53bfa1464941" providerId="AD" clId="Web-{3F7DBD7B-C2AB-4D34-8CFE-0A9003F73228}" dt="2025-05-26T12:41:11.856" v="255"/>
        <pc:sldMkLst>
          <pc:docMk/>
          <pc:sldMk cId="2874875750" sldId="342"/>
        </pc:sldMkLst>
      </pc:sldChg>
      <pc:sldChg chg="mod modShow">
        <pc:chgData name="Ana Beatriz Perrejil Palacio" userId="S::anabeatriz.palacio@ouronova.com::860a8261-31ff-4732-a858-53bfa1464941" providerId="AD" clId="Web-{3F7DBD7B-C2AB-4D34-8CFE-0A9003F73228}" dt="2025-05-26T12:41:11.965" v="256"/>
        <pc:sldMkLst>
          <pc:docMk/>
          <pc:sldMk cId="2431536881" sldId="343"/>
        </pc:sldMkLst>
      </pc:sldChg>
      <pc:sldChg chg="mod modShow">
        <pc:chgData name="Ana Beatriz Perrejil Palacio" userId="S::anabeatriz.palacio@ouronova.com::860a8261-31ff-4732-a858-53bfa1464941" providerId="AD" clId="Web-{3F7DBD7B-C2AB-4D34-8CFE-0A9003F73228}" dt="2025-05-26T12:41:12.293" v="257"/>
        <pc:sldMkLst>
          <pc:docMk/>
          <pc:sldMk cId="2308504760" sldId="344"/>
        </pc:sldMkLst>
      </pc:sldChg>
      <pc:sldChg chg="modSp">
        <pc:chgData name="Ana Beatriz Perrejil Palacio" userId="S::anabeatriz.palacio@ouronova.com::860a8261-31ff-4732-a858-53bfa1464941" providerId="AD" clId="Web-{3F7DBD7B-C2AB-4D34-8CFE-0A9003F73228}" dt="2025-05-26T11:28:07.487" v="2" actId="1076"/>
        <pc:sldMkLst>
          <pc:docMk/>
          <pc:sldMk cId="1424079765" sldId="345"/>
        </pc:sldMkLst>
        <pc:picChg chg="mod">
          <ac:chgData name="Ana Beatriz Perrejil Palacio" userId="S::anabeatriz.palacio@ouronova.com::860a8261-31ff-4732-a858-53bfa1464941" providerId="AD" clId="Web-{3F7DBD7B-C2AB-4D34-8CFE-0A9003F73228}" dt="2025-05-26T11:28:07.487" v="2" actId="1076"/>
          <ac:picMkLst>
            <pc:docMk/>
            <pc:sldMk cId="1424079765" sldId="345"/>
            <ac:picMk id="2" creationId="{EC4946FE-CEA9-2D03-4C49-0A423BC2DD43}"/>
          </ac:picMkLst>
        </pc:picChg>
      </pc:sldChg>
      <pc:sldChg chg="addSp delSp modSp">
        <pc:chgData name="Ana Beatriz Perrejil Palacio" userId="S::anabeatriz.palacio@ouronova.com::860a8261-31ff-4732-a858-53bfa1464941" providerId="AD" clId="Web-{3F7DBD7B-C2AB-4D34-8CFE-0A9003F73228}" dt="2025-05-26T11:39:25.181" v="121"/>
        <pc:sldMkLst>
          <pc:docMk/>
          <pc:sldMk cId="1690777345" sldId="346"/>
        </pc:sldMkLst>
        <pc:spChg chg="add del">
          <ac:chgData name="Ana Beatriz Perrejil Palacio" userId="S::anabeatriz.palacio@ouronova.com::860a8261-31ff-4732-a858-53bfa1464941" providerId="AD" clId="Web-{3F7DBD7B-C2AB-4D34-8CFE-0A9003F73228}" dt="2025-05-26T11:39:25.181" v="121"/>
          <ac:spMkLst>
            <pc:docMk/>
            <pc:sldMk cId="1690777345" sldId="346"/>
            <ac:spMk id="2" creationId="{08079D28-9775-7FB3-CB12-9625AF6885CF}"/>
          </ac:spMkLst>
        </pc:spChg>
        <pc:spChg chg="mod">
          <ac:chgData name="Ana Beatriz Perrejil Palacio" userId="S::anabeatriz.palacio@ouronova.com::860a8261-31ff-4732-a858-53bfa1464941" providerId="AD" clId="Web-{3F7DBD7B-C2AB-4D34-8CFE-0A9003F73228}" dt="2025-05-26T11:39:20.556" v="120" actId="20577"/>
          <ac:spMkLst>
            <pc:docMk/>
            <pc:sldMk cId="1690777345" sldId="346"/>
            <ac:spMk id="13" creationId="{5EBED42D-AA0D-1E5D-6E6A-ACE7AC552930}"/>
          </ac:spMkLst>
        </pc:spChg>
        <pc:cxnChg chg="mod">
          <ac:chgData name="Ana Beatriz Perrejil Palacio" userId="S::anabeatriz.palacio@ouronova.com::860a8261-31ff-4732-a858-53bfa1464941" providerId="AD" clId="Web-{3F7DBD7B-C2AB-4D34-8CFE-0A9003F73228}" dt="2025-05-26T11:31:37.989" v="17"/>
          <ac:cxnSpMkLst>
            <pc:docMk/>
            <pc:sldMk cId="1690777345" sldId="346"/>
            <ac:cxnSpMk id="12" creationId="{9F1B402D-37E1-33A6-3C37-88876EE3A08F}"/>
          </ac:cxnSpMkLst>
        </pc:cxnChg>
      </pc:sldChg>
      <pc:sldChg chg="modSp">
        <pc:chgData name="Ana Beatriz Perrejil Palacio" userId="S::anabeatriz.palacio@ouronova.com::860a8261-31ff-4732-a858-53bfa1464941" providerId="AD" clId="Web-{3F7DBD7B-C2AB-4D34-8CFE-0A9003F73228}" dt="2025-05-26T11:33:49.474" v="46" actId="20577"/>
        <pc:sldMkLst>
          <pc:docMk/>
          <pc:sldMk cId="2685428245" sldId="355"/>
        </pc:sldMkLst>
        <pc:spChg chg="mod">
          <ac:chgData name="Ana Beatriz Perrejil Palacio" userId="S::anabeatriz.palacio@ouronova.com::860a8261-31ff-4732-a858-53bfa1464941" providerId="AD" clId="Web-{3F7DBD7B-C2AB-4D34-8CFE-0A9003F73228}" dt="2025-05-26T11:33:49.474" v="46" actId="20577"/>
          <ac:spMkLst>
            <pc:docMk/>
            <pc:sldMk cId="2685428245" sldId="355"/>
            <ac:spMk id="76" creationId="{69E12F8F-2214-C056-2DE3-BD5BA4A0C343}"/>
          </ac:spMkLst>
        </pc:spChg>
      </pc:sldChg>
      <pc:sldChg chg="modSp">
        <pc:chgData name="Ana Beatriz Perrejil Palacio" userId="S::anabeatriz.palacio@ouronova.com::860a8261-31ff-4732-a858-53bfa1464941" providerId="AD" clId="Web-{3F7DBD7B-C2AB-4D34-8CFE-0A9003F73228}" dt="2025-05-26T11:27:46.846" v="1" actId="1076"/>
        <pc:sldMkLst>
          <pc:docMk/>
          <pc:sldMk cId="841504982" sldId="365"/>
        </pc:sldMkLst>
        <pc:spChg chg="mod">
          <ac:chgData name="Ana Beatriz Perrejil Palacio" userId="S::anabeatriz.palacio@ouronova.com::860a8261-31ff-4732-a858-53bfa1464941" providerId="AD" clId="Web-{3F7DBD7B-C2AB-4D34-8CFE-0A9003F73228}" dt="2025-05-26T11:27:46.846" v="1" actId="1076"/>
          <ac:spMkLst>
            <pc:docMk/>
            <pc:sldMk cId="841504982" sldId="365"/>
            <ac:spMk id="7" creationId="{6A336D1F-2897-A5FB-9787-2B3BE330AA5F}"/>
          </ac:spMkLst>
        </pc:spChg>
      </pc:sldChg>
      <pc:sldChg chg="modSp">
        <pc:chgData name="Ana Beatriz Perrejil Palacio" userId="S::anabeatriz.palacio@ouronova.com::860a8261-31ff-4732-a858-53bfa1464941" providerId="AD" clId="Web-{3F7DBD7B-C2AB-4D34-8CFE-0A9003F73228}" dt="2025-05-26T11:28:30.065" v="5" actId="20577"/>
        <pc:sldMkLst>
          <pc:docMk/>
          <pc:sldMk cId="303854453" sldId="366"/>
        </pc:sldMkLst>
        <pc:spChg chg="mod">
          <ac:chgData name="Ana Beatriz Perrejil Palacio" userId="S::anabeatriz.palacio@ouronova.com::860a8261-31ff-4732-a858-53bfa1464941" providerId="AD" clId="Web-{3F7DBD7B-C2AB-4D34-8CFE-0A9003F73228}" dt="2025-05-26T11:28:30.065" v="5" actId="20577"/>
          <ac:spMkLst>
            <pc:docMk/>
            <pc:sldMk cId="303854453" sldId="366"/>
            <ac:spMk id="7" creationId="{67B20F8C-1979-297D-A552-015210BCEC5D}"/>
          </ac:spMkLst>
        </pc:spChg>
      </pc:sldChg>
      <pc:sldChg chg="modSp">
        <pc:chgData name="Ana Beatriz Perrejil Palacio" userId="S::anabeatriz.palacio@ouronova.com::860a8261-31ff-4732-a858-53bfa1464941" providerId="AD" clId="Web-{3F7DBD7B-C2AB-4D34-8CFE-0A9003F73228}" dt="2025-05-26T11:28:37.253" v="6" actId="20577"/>
        <pc:sldMkLst>
          <pc:docMk/>
          <pc:sldMk cId="3286455935" sldId="367"/>
        </pc:sldMkLst>
        <pc:spChg chg="mod">
          <ac:chgData name="Ana Beatriz Perrejil Palacio" userId="S::anabeatriz.palacio@ouronova.com::860a8261-31ff-4732-a858-53bfa1464941" providerId="AD" clId="Web-{3F7DBD7B-C2AB-4D34-8CFE-0A9003F73228}" dt="2025-05-26T11:28:37.253" v="6" actId="20577"/>
          <ac:spMkLst>
            <pc:docMk/>
            <pc:sldMk cId="3286455935" sldId="367"/>
            <ac:spMk id="7" creationId="{C404E1AB-AC23-225C-7578-AAF278749B4F}"/>
          </ac:spMkLst>
        </pc:spChg>
      </pc:sldChg>
      <pc:sldChg chg="modSp">
        <pc:chgData name="Ana Beatriz Perrejil Palacio" userId="S::anabeatriz.palacio@ouronova.com::860a8261-31ff-4732-a858-53bfa1464941" providerId="AD" clId="Web-{3F7DBD7B-C2AB-4D34-8CFE-0A9003F73228}" dt="2025-05-26T11:33:04.005" v="35" actId="14100"/>
        <pc:sldMkLst>
          <pc:docMk/>
          <pc:sldMk cId="4249887001" sldId="368"/>
        </pc:sldMkLst>
        <pc:spChg chg="mod">
          <ac:chgData name="Ana Beatriz Perrejil Palacio" userId="S::anabeatriz.palacio@ouronova.com::860a8261-31ff-4732-a858-53bfa1464941" providerId="AD" clId="Web-{3F7DBD7B-C2AB-4D34-8CFE-0A9003F73228}" dt="2025-05-26T11:33:04.005" v="35" actId="14100"/>
          <ac:spMkLst>
            <pc:docMk/>
            <pc:sldMk cId="4249887001" sldId="368"/>
            <ac:spMk id="7" creationId="{D4676B93-278A-E8D8-1F12-75266251E01F}"/>
          </ac:spMkLst>
        </pc:spChg>
      </pc:sldChg>
      <pc:sldChg chg="modSp">
        <pc:chgData name="Ana Beatriz Perrejil Palacio" userId="S::anabeatriz.palacio@ouronova.com::860a8261-31ff-4732-a858-53bfa1464941" providerId="AD" clId="Web-{3F7DBD7B-C2AB-4D34-8CFE-0A9003F73228}" dt="2025-05-26T11:34:22.740" v="51" actId="20577"/>
        <pc:sldMkLst>
          <pc:docMk/>
          <pc:sldMk cId="3672618788" sldId="369"/>
        </pc:sldMkLst>
        <pc:spChg chg="mod">
          <ac:chgData name="Ana Beatriz Perrejil Palacio" userId="S::anabeatriz.palacio@ouronova.com::860a8261-31ff-4732-a858-53bfa1464941" providerId="AD" clId="Web-{3F7DBD7B-C2AB-4D34-8CFE-0A9003F73228}" dt="2025-05-26T11:34:22.740" v="51" actId="20577"/>
          <ac:spMkLst>
            <pc:docMk/>
            <pc:sldMk cId="3672618788" sldId="369"/>
            <ac:spMk id="7" creationId="{235E2F0D-AA3C-060A-8A28-53B1285B21CD}"/>
          </ac:spMkLst>
        </pc:spChg>
      </pc:sldChg>
      <pc:sldChg chg="addSp delSp modSp">
        <pc:chgData name="Ana Beatriz Perrejil Palacio" userId="S::anabeatriz.palacio@ouronova.com::860a8261-31ff-4732-a858-53bfa1464941" providerId="AD" clId="Web-{3F7DBD7B-C2AB-4D34-8CFE-0A9003F73228}" dt="2025-05-26T11:38:53.759" v="112"/>
        <pc:sldMkLst>
          <pc:docMk/>
          <pc:sldMk cId="2684089612" sldId="370"/>
        </pc:sldMkLst>
        <pc:spChg chg="add del">
          <ac:chgData name="Ana Beatriz Perrejil Palacio" userId="S::anabeatriz.palacio@ouronova.com::860a8261-31ff-4732-a858-53bfa1464941" providerId="AD" clId="Web-{3F7DBD7B-C2AB-4D34-8CFE-0A9003F73228}" dt="2025-05-26T11:38:53.759" v="112"/>
          <ac:spMkLst>
            <pc:docMk/>
            <pc:sldMk cId="2684089612" sldId="370"/>
            <ac:spMk id="2" creationId="{08079D28-9775-7FB3-CB12-9625AF6885CF}"/>
          </ac:spMkLst>
        </pc:spChg>
        <pc:spChg chg="mod">
          <ac:chgData name="Ana Beatriz Perrejil Palacio" userId="S::anabeatriz.palacio@ouronova.com::860a8261-31ff-4732-a858-53bfa1464941" providerId="AD" clId="Web-{3F7DBD7B-C2AB-4D34-8CFE-0A9003F73228}" dt="2025-05-26T11:35:09.460" v="56" actId="14100"/>
          <ac:spMkLst>
            <pc:docMk/>
            <pc:sldMk cId="2684089612" sldId="370"/>
            <ac:spMk id="7" creationId="{260ACF39-72A0-5C7C-01E9-5474217FEEC9}"/>
          </ac:spMkLst>
        </pc:spChg>
        <pc:spChg chg="mod">
          <ac:chgData name="Ana Beatriz Perrejil Palacio" userId="S::anabeatriz.palacio@ouronova.com::860a8261-31ff-4732-a858-53bfa1464941" providerId="AD" clId="Web-{3F7DBD7B-C2AB-4D34-8CFE-0A9003F73228}" dt="2025-05-26T11:38:50.556" v="111"/>
          <ac:spMkLst>
            <pc:docMk/>
            <pc:sldMk cId="2684089612" sldId="370"/>
            <ac:spMk id="8" creationId="{BCA6F4D3-07B0-5ABE-EB4B-600DE35AD84E}"/>
          </ac:spMkLst>
        </pc:spChg>
        <pc:picChg chg="mod">
          <ac:chgData name="Ana Beatriz Perrejil Palacio" userId="S::anabeatriz.palacio@ouronova.com::860a8261-31ff-4732-a858-53bfa1464941" providerId="AD" clId="Web-{3F7DBD7B-C2AB-4D34-8CFE-0A9003F73228}" dt="2025-05-26T11:35:26.491" v="67" actId="1076"/>
          <ac:picMkLst>
            <pc:docMk/>
            <pc:sldMk cId="2684089612" sldId="370"/>
            <ac:picMk id="6" creationId="{56C5D5FD-AF59-A381-6376-0091E76A14ED}"/>
          </ac:picMkLst>
        </pc:picChg>
      </pc:sldChg>
      <pc:sldChg chg="modSp">
        <pc:chgData name="Ana Beatriz Perrejil Palacio" userId="S::anabeatriz.palacio@ouronova.com::860a8261-31ff-4732-a858-53bfa1464941" providerId="AD" clId="Web-{3F7DBD7B-C2AB-4D34-8CFE-0A9003F73228}" dt="2025-05-26T11:35:41.241" v="72" actId="1076"/>
        <pc:sldMkLst>
          <pc:docMk/>
          <pc:sldMk cId="3693304196" sldId="371"/>
        </pc:sldMkLst>
        <pc:spChg chg="mod">
          <ac:chgData name="Ana Beatriz Perrejil Palacio" userId="S::anabeatriz.palacio@ouronova.com::860a8261-31ff-4732-a858-53bfa1464941" providerId="AD" clId="Web-{3F7DBD7B-C2AB-4D34-8CFE-0A9003F73228}" dt="2025-05-26T11:35:41.241" v="72" actId="1076"/>
          <ac:spMkLst>
            <pc:docMk/>
            <pc:sldMk cId="3693304196" sldId="371"/>
            <ac:spMk id="7" creationId="{8DBAF02A-C9B7-AFB9-673A-48B137BD15AF}"/>
          </ac:spMkLst>
        </pc:spChg>
      </pc:sldChg>
      <pc:sldChg chg="modSp">
        <pc:chgData name="Ana Beatriz Perrejil Palacio" userId="S::anabeatriz.palacio@ouronova.com::860a8261-31ff-4732-a858-53bfa1464941" providerId="AD" clId="Web-{3F7DBD7B-C2AB-4D34-8CFE-0A9003F73228}" dt="2025-05-26T11:40:25.103" v="134" actId="20577"/>
        <pc:sldMkLst>
          <pc:docMk/>
          <pc:sldMk cId="3262602615" sldId="372"/>
        </pc:sldMkLst>
        <pc:spChg chg="mod">
          <ac:chgData name="Ana Beatriz Perrejil Palacio" userId="S::anabeatriz.palacio@ouronova.com::860a8261-31ff-4732-a858-53bfa1464941" providerId="AD" clId="Web-{3F7DBD7B-C2AB-4D34-8CFE-0A9003F73228}" dt="2025-05-26T11:40:25.103" v="134" actId="20577"/>
          <ac:spMkLst>
            <pc:docMk/>
            <pc:sldMk cId="3262602615" sldId="372"/>
            <ac:spMk id="7" creationId="{CF27691B-77FB-7FCD-2ED9-A8968F834E68}"/>
          </ac:spMkLst>
        </pc:spChg>
      </pc:sldChg>
      <pc:sldChg chg="addSp delSp modSp">
        <pc:chgData name="Ana Beatriz Perrejil Palacio" userId="S::anabeatriz.palacio@ouronova.com::860a8261-31ff-4732-a858-53bfa1464941" providerId="AD" clId="Web-{3F7DBD7B-C2AB-4D34-8CFE-0A9003F73228}" dt="2025-05-26T11:51:37.313" v="154" actId="1076"/>
        <pc:sldMkLst>
          <pc:docMk/>
          <pc:sldMk cId="3992100277" sldId="373"/>
        </pc:sldMkLst>
        <pc:graphicFrameChg chg="del">
          <ac:chgData name="Ana Beatriz Perrejil Palacio" userId="S::anabeatriz.palacio@ouronova.com::860a8261-31ff-4732-a858-53bfa1464941" providerId="AD" clId="Web-{3F7DBD7B-C2AB-4D34-8CFE-0A9003F73228}" dt="2025-05-26T11:51:26.626" v="151"/>
          <ac:graphicFrameMkLst>
            <pc:docMk/>
            <pc:sldMk cId="3992100277" sldId="373"/>
            <ac:graphicFrameMk id="5" creationId="{01EDDF00-6716-EE1F-BAFC-4DCD6C9C2B76}"/>
          </ac:graphicFrameMkLst>
        </pc:graphicFrameChg>
        <pc:picChg chg="add mod">
          <ac:chgData name="Ana Beatriz Perrejil Palacio" userId="S::anabeatriz.palacio@ouronova.com::860a8261-31ff-4732-a858-53bfa1464941" providerId="AD" clId="Web-{3F7DBD7B-C2AB-4D34-8CFE-0A9003F73228}" dt="2025-05-26T11:51:37.313" v="154" actId="1076"/>
          <ac:picMkLst>
            <pc:docMk/>
            <pc:sldMk cId="3992100277" sldId="373"/>
            <ac:picMk id="2" creationId="{178A6867-D302-A69F-5E76-26FD470916E9}"/>
          </ac:picMkLst>
        </pc:picChg>
      </pc:sldChg>
      <pc:sldChg chg="modSp">
        <pc:chgData name="Ana Beatriz Perrejil Palacio" userId="S::anabeatriz.palacio@ouronova.com::860a8261-31ff-4732-a858-53bfa1464941" providerId="AD" clId="Web-{3F7DBD7B-C2AB-4D34-8CFE-0A9003F73228}" dt="2025-05-26T11:41:47.917" v="142" actId="1076"/>
        <pc:sldMkLst>
          <pc:docMk/>
          <pc:sldMk cId="3396128202" sldId="374"/>
        </pc:sldMkLst>
        <pc:spChg chg="mod">
          <ac:chgData name="Ana Beatriz Perrejil Palacio" userId="S::anabeatriz.palacio@ouronova.com::860a8261-31ff-4732-a858-53bfa1464941" providerId="AD" clId="Web-{3F7DBD7B-C2AB-4D34-8CFE-0A9003F73228}" dt="2025-05-26T11:41:39.620" v="139" actId="20577"/>
          <ac:spMkLst>
            <pc:docMk/>
            <pc:sldMk cId="3396128202" sldId="374"/>
            <ac:spMk id="7" creationId="{F991F903-E9E1-040D-42F1-B40561BC1734}"/>
          </ac:spMkLst>
        </pc:spChg>
        <pc:picChg chg="mod">
          <ac:chgData name="Ana Beatriz Perrejil Palacio" userId="S::anabeatriz.palacio@ouronova.com::860a8261-31ff-4732-a858-53bfa1464941" providerId="AD" clId="Web-{3F7DBD7B-C2AB-4D34-8CFE-0A9003F73228}" dt="2025-05-26T11:41:47.917" v="142" actId="1076"/>
          <ac:picMkLst>
            <pc:docMk/>
            <pc:sldMk cId="3396128202" sldId="374"/>
            <ac:picMk id="5" creationId="{A5693ED2-6B45-CD81-1030-72F65B2C62A8}"/>
          </ac:picMkLst>
        </pc:picChg>
        <pc:picChg chg="mod">
          <ac:chgData name="Ana Beatriz Perrejil Palacio" userId="S::anabeatriz.palacio@ouronova.com::860a8261-31ff-4732-a858-53bfa1464941" providerId="AD" clId="Web-{3F7DBD7B-C2AB-4D34-8CFE-0A9003F73228}" dt="2025-05-26T11:41:44.104" v="141" actId="1076"/>
          <ac:picMkLst>
            <pc:docMk/>
            <pc:sldMk cId="3396128202" sldId="374"/>
            <ac:picMk id="8" creationId="{D8417920-2AC5-585E-45FC-6ACB8250FA75}"/>
          </ac:picMkLst>
        </pc:picChg>
      </pc:sldChg>
      <pc:sldChg chg="modSp">
        <pc:chgData name="Ana Beatriz Perrejil Palacio" userId="S::anabeatriz.palacio@ouronova.com::860a8261-31ff-4732-a858-53bfa1464941" providerId="AD" clId="Web-{3F7DBD7B-C2AB-4D34-8CFE-0A9003F73228}" dt="2025-05-26T11:41:52.167" v="144"/>
        <pc:sldMkLst>
          <pc:docMk/>
          <pc:sldMk cId="4068880531" sldId="375"/>
        </pc:sldMkLst>
        <pc:spChg chg="mod">
          <ac:chgData name="Ana Beatriz Perrejil Palacio" userId="S::anabeatriz.palacio@ouronova.com::860a8261-31ff-4732-a858-53bfa1464941" providerId="AD" clId="Web-{3F7DBD7B-C2AB-4D34-8CFE-0A9003F73228}" dt="2025-05-26T11:41:52.167" v="144"/>
          <ac:spMkLst>
            <pc:docMk/>
            <pc:sldMk cId="4068880531" sldId="375"/>
            <ac:spMk id="7" creationId="{05683DDB-CB27-6013-84E3-EAF1DD007DC4}"/>
          </ac:spMkLst>
        </pc:spChg>
      </pc:sldChg>
      <pc:sldChg chg="addSp delSp modSp">
        <pc:chgData name="Ana Beatriz Perrejil Palacio" userId="S::anabeatriz.palacio@ouronova.com::860a8261-31ff-4732-a858-53bfa1464941" providerId="AD" clId="Web-{3F7DBD7B-C2AB-4D34-8CFE-0A9003F73228}" dt="2025-05-26T13:19:08.270" v="262"/>
        <pc:sldMkLst>
          <pc:docMk/>
          <pc:sldMk cId="557235779" sldId="377"/>
        </pc:sldMkLst>
        <pc:spChg chg="add del mod">
          <ac:chgData name="Ana Beatriz Perrejil Palacio" userId="S::anabeatriz.palacio@ouronova.com::860a8261-31ff-4732-a858-53bfa1464941" providerId="AD" clId="Web-{3F7DBD7B-C2AB-4D34-8CFE-0A9003F73228}" dt="2025-05-26T13:19:08.270" v="262"/>
          <ac:spMkLst>
            <pc:docMk/>
            <pc:sldMk cId="557235779" sldId="377"/>
            <ac:spMk id="5" creationId="{BEE8853B-A5F2-9912-3EF1-5E8583DBFE29}"/>
          </ac:spMkLst>
        </pc:spChg>
        <pc:spChg chg="mod">
          <ac:chgData name="Ana Beatriz Perrejil Palacio" userId="S::anabeatriz.palacio@ouronova.com::860a8261-31ff-4732-a858-53bfa1464941" providerId="AD" clId="Web-{3F7DBD7B-C2AB-4D34-8CFE-0A9003F73228}" dt="2025-05-26T11:42:15.042" v="150" actId="20577"/>
          <ac:spMkLst>
            <pc:docMk/>
            <pc:sldMk cId="557235779" sldId="377"/>
            <ac:spMk id="7" creationId="{EF23F9A7-8BDD-5712-CA12-4A60C6A97698}"/>
          </ac:spMkLst>
        </pc:spChg>
      </pc:sldChg>
      <pc:sldChg chg="modSp del">
        <pc:chgData name="Ana Beatriz Perrejil Palacio" userId="S::anabeatriz.palacio@ouronova.com::860a8261-31ff-4732-a858-53bfa1464941" providerId="AD" clId="Web-{3F7DBD7B-C2AB-4D34-8CFE-0A9003F73228}" dt="2025-05-26T11:57:11.426" v="246"/>
        <pc:sldMkLst>
          <pc:docMk/>
          <pc:sldMk cId="3253903394" sldId="378"/>
        </pc:sldMkLst>
        <pc:spChg chg="mod">
          <ac:chgData name="Ana Beatriz Perrejil Palacio" userId="S::anabeatriz.palacio@ouronova.com::860a8261-31ff-4732-a858-53bfa1464941" providerId="AD" clId="Web-{3F7DBD7B-C2AB-4D34-8CFE-0A9003F73228}" dt="2025-05-26T11:56:50.691" v="242" actId="20577"/>
          <ac:spMkLst>
            <pc:docMk/>
            <pc:sldMk cId="3253903394" sldId="378"/>
            <ac:spMk id="7" creationId="{BF9F96E7-7C75-B443-1DA6-4E37ADE7D301}"/>
          </ac:spMkLst>
        </pc:spChg>
      </pc:sldChg>
      <pc:sldChg chg="addSp delSp modSp">
        <pc:chgData name="Ana Beatriz Perrejil Palacio" userId="S::anabeatriz.palacio@ouronova.com::860a8261-31ff-4732-a858-53bfa1464941" providerId="AD" clId="Web-{3F7DBD7B-C2AB-4D34-8CFE-0A9003F73228}" dt="2025-05-26T11:38:42.743" v="109"/>
        <pc:sldMkLst>
          <pc:docMk/>
          <pc:sldMk cId="2000216451" sldId="379"/>
        </pc:sldMkLst>
        <pc:spChg chg="mod">
          <ac:chgData name="Ana Beatriz Perrejil Palacio" userId="S::anabeatriz.palacio@ouronova.com::860a8261-31ff-4732-a858-53bfa1464941" providerId="AD" clId="Web-{3F7DBD7B-C2AB-4D34-8CFE-0A9003F73228}" dt="2025-05-26T11:38:12.711" v="104"/>
          <ac:spMkLst>
            <pc:docMk/>
            <pc:sldMk cId="2000216451" sldId="379"/>
            <ac:spMk id="4" creationId="{524957EC-B3FE-0893-D4B9-FEB04A423393}"/>
          </ac:spMkLst>
        </pc:spChg>
        <pc:spChg chg="mod">
          <ac:chgData name="Ana Beatriz Perrejil Palacio" userId="S::anabeatriz.palacio@ouronova.com::860a8261-31ff-4732-a858-53bfa1464941" providerId="AD" clId="Web-{3F7DBD7B-C2AB-4D34-8CFE-0A9003F73228}" dt="2025-05-26T11:38:39.165" v="108"/>
          <ac:spMkLst>
            <pc:docMk/>
            <pc:sldMk cId="2000216451" sldId="379"/>
            <ac:spMk id="6" creationId="{8AC5A030-A41A-2757-183C-2867BD1A7AF8}"/>
          </ac:spMkLst>
        </pc:spChg>
        <pc:spChg chg="add del mod">
          <ac:chgData name="Ana Beatriz Perrejil Palacio" userId="S::anabeatriz.palacio@ouronova.com::860a8261-31ff-4732-a858-53bfa1464941" providerId="AD" clId="Web-{3F7DBD7B-C2AB-4D34-8CFE-0A9003F73228}" dt="2025-05-26T11:38:42.743" v="109"/>
          <ac:spMkLst>
            <pc:docMk/>
            <pc:sldMk cId="2000216451" sldId="379"/>
            <ac:spMk id="7" creationId="{08079D28-9775-7FB3-CB12-9625AF6885CF}"/>
          </ac:spMkLst>
        </pc:spChg>
      </pc:sldChg>
      <pc:sldChg chg="modSp">
        <pc:chgData name="Ana Beatriz Perrejil Palacio" userId="S::anabeatriz.palacio@ouronova.com::860a8261-31ff-4732-a858-53bfa1464941" providerId="AD" clId="Web-{3F7DBD7B-C2AB-4D34-8CFE-0A9003F73228}" dt="2025-05-26T11:35:43.585" v="73" actId="1076"/>
        <pc:sldMkLst>
          <pc:docMk/>
          <pc:sldMk cId="3815946115" sldId="387"/>
        </pc:sldMkLst>
        <pc:spChg chg="mod">
          <ac:chgData name="Ana Beatriz Perrejil Palacio" userId="S::anabeatriz.palacio@ouronova.com::860a8261-31ff-4732-a858-53bfa1464941" providerId="AD" clId="Web-{3F7DBD7B-C2AB-4D34-8CFE-0A9003F73228}" dt="2025-05-26T11:35:43.585" v="73" actId="1076"/>
          <ac:spMkLst>
            <pc:docMk/>
            <pc:sldMk cId="3815946115" sldId="387"/>
            <ac:spMk id="7" creationId="{E0D4CAA2-F8E7-1916-0868-4C8BB1289D96}"/>
          </ac:spMkLst>
        </pc:spChg>
      </pc:sldChg>
      <pc:sldChg chg="addSp delSp modSp del">
        <pc:chgData name="Ana Beatriz Perrejil Palacio" userId="S::anabeatriz.palacio@ouronova.com::860a8261-31ff-4732-a858-53bfa1464941" providerId="AD" clId="Web-{3F7DBD7B-C2AB-4D34-8CFE-0A9003F73228}" dt="2025-05-26T11:56:24.300" v="233"/>
        <pc:sldMkLst>
          <pc:docMk/>
          <pc:sldMk cId="3573448884" sldId="388"/>
        </pc:sldMkLst>
        <pc:spChg chg="add del mod">
          <ac:chgData name="Ana Beatriz Perrejil Palacio" userId="S::anabeatriz.palacio@ouronova.com::860a8261-31ff-4732-a858-53bfa1464941" providerId="AD" clId="Web-{3F7DBD7B-C2AB-4D34-8CFE-0A9003F73228}" dt="2025-05-26T11:53:30.205" v="183"/>
          <ac:spMkLst>
            <pc:docMk/>
            <pc:sldMk cId="3573448884" sldId="388"/>
            <ac:spMk id="5" creationId="{CBC479A3-96D4-3D37-1E08-531CF9BB233F}"/>
          </ac:spMkLst>
        </pc:spChg>
        <pc:spChg chg="add del mod">
          <ac:chgData name="Ana Beatriz Perrejil Palacio" userId="S::anabeatriz.palacio@ouronova.com::860a8261-31ff-4732-a858-53bfa1464941" providerId="AD" clId="Web-{3F7DBD7B-C2AB-4D34-8CFE-0A9003F73228}" dt="2025-05-26T11:53:30.189" v="182"/>
          <ac:spMkLst>
            <pc:docMk/>
            <pc:sldMk cId="3573448884" sldId="388"/>
            <ac:spMk id="8" creationId="{DB9183FE-0615-4DEF-51C8-A521663EF1DF}"/>
          </ac:spMkLst>
        </pc:spChg>
        <pc:spChg chg="mod">
          <ac:chgData name="Ana Beatriz Perrejil Palacio" userId="S::anabeatriz.palacio@ouronova.com::860a8261-31ff-4732-a858-53bfa1464941" providerId="AD" clId="Web-{3F7DBD7B-C2AB-4D34-8CFE-0A9003F73228}" dt="2025-05-26T11:54:43.034" v="190" actId="1076"/>
          <ac:spMkLst>
            <pc:docMk/>
            <pc:sldMk cId="3573448884" sldId="388"/>
            <ac:spMk id="14" creationId="{5A7683E2-EEB3-2A1C-C4CF-9AD95690540F}"/>
          </ac:spMkLst>
        </pc:spChg>
        <pc:spChg chg="mod">
          <ac:chgData name="Ana Beatriz Perrejil Palacio" userId="S::anabeatriz.palacio@ouronova.com::860a8261-31ff-4732-a858-53bfa1464941" providerId="AD" clId="Web-{3F7DBD7B-C2AB-4D34-8CFE-0A9003F73228}" dt="2025-05-26T11:55:16.893" v="203" actId="1076"/>
          <ac:spMkLst>
            <pc:docMk/>
            <pc:sldMk cId="3573448884" sldId="388"/>
            <ac:spMk id="15" creationId="{1A1DE516-E910-2282-9CB5-680FA7775B0D}"/>
          </ac:spMkLst>
        </pc:spChg>
        <pc:spChg chg="mod">
          <ac:chgData name="Ana Beatriz Perrejil Palacio" userId="S::anabeatriz.palacio@ouronova.com::860a8261-31ff-4732-a858-53bfa1464941" providerId="AD" clId="Web-{3F7DBD7B-C2AB-4D34-8CFE-0A9003F73228}" dt="2025-05-26T11:55:25.347" v="204" actId="1076"/>
          <ac:spMkLst>
            <pc:docMk/>
            <pc:sldMk cId="3573448884" sldId="388"/>
            <ac:spMk id="16" creationId="{AACF92DA-3446-5111-710E-A425EAB73084}"/>
          </ac:spMkLst>
        </pc:spChg>
        <pc:spChg chg="mod">
          <ac:chgData name="Ana Beatriz Perrejil Palacio" userId="S::anabeatriz.palacio@ouronova.com::860a8261-31ff-4732-a858-53bfa1464941" providerId="AD" clId="Web-{3F7DBD7B-C2AB-4D34-8CFE-0A9003F73228}" dt="2025-05-26T11:56:08.082" v="214" actId="1076"/>
          <ac:spMkLst>
            <pc:docMk/>
            <pc:sldMk cId="3573448884" sldId="388"/>
            <ac:spMk id="17" creationId="{5813D278-91C1-E9C4-5AA1-018AA05F581F}"/>
          </ac:spMkLst>
        </pc:spChg>
        <pc:spChg chg="mod">
          <ac:chgData name="Ana Beatriz Perrejil Palacio" userId="S::anabeatriz.palacio@ouronova.com::860a8261-31ff-4732-a858-53bfa1464941" providerId="AD" clId="Web-{3F7DBD7B-C2AB-4D34-8CFE-0A9003F73228}" dt="2025-05-26T11:55:41.425" v="209" actId="1076"/>
          <ac:spMkLst>
            <pc:docMk/>
            <pc:sldMk cId="3573448884" sldId="388"/>
            <ac:spMk id="18" creationId="{C26D2D9C-7DD0-860C-7E9E-0145474AA217}"/>
          </ac:spMkLst>
        </pc:spChg>
        <pc:picChg chg="mod">
          <ac:chgData name="Ana Beatriz Perrejil Palacio" userId="S::anabeatriz.palacio@ouronova.com::860a8261-31ff-4732-a858-53bfa1464941" providerId="AD" clId="Web-{3F7DBD7B-C2AB-4D34-8CFE-0A9003F73228}" dt="2025-05-26T11:55:36.237" v="208" actId="1076"/>
          <ac:picMkLst>
            <pc:docMk/>
            <pc:sldMk cId="3573448884" sldId="388"/>
            <ac:picMk id="4" creationId="{34B7F710-CB33-4DB7-3E01-E3EE9AD2720E}"/>
          </ac:picMkLst>
        </pc:picChg>
        <pc:picChg chg="mod modCrop">
          <ac:chgData name="Ana Beatriz Perrejil Palacio" userId="S::anabeatriz.palacio@ouronova.com::860a8261-31ff-4732-a858-53bfa1464941" providerId="AD" clId="Web-{3F7DBD7B-C2AB-4D34-8CFE-0A9003F73228}" dt="2025-05-26T11:56:10.410" v="215" actId="1076"/>
          <ac:picMkLst>
            <pc:docMk/>
            <pc:sldMk cId="3573448884" sldId="388"/>
            <ac:picMk id="6" creationId="{7B5CB5FE-6074-83C6-F7F3-C53BC829DDEF}"/>
          </ac:picMkLst>
        </pc:picChg>
        <pc:picChg chg="mod">
          <ac:chgData name="Ana Beatriz Perrejil Palacio" userId="S::anabeatriz.palacio@ouronova.com::860a8261-31ff-4732-a858-53bfa1464941" providerId="AD" clId="Web-{3F7DBD7B-C2AB-4D34-8CFE-0A9003F73228}" dt="2025-05-26T11:54:43.034" v="189" actId="1076"/>
          <ac:picMkLst>
            <pc:docMk/>
            <pc:sldMk cId="3573448884" sldId="388"/>
            <ac:picMk id="9" creationId="{33FD3D8C-132F-67E8-2DE0-9D0CD495A59C}"/>
          </ac:picMkLst>
        </pc:picChg>
        <pc:picChg chg="mod modCrop">
          <ac:chgData name="Ana Beatriz Perrejil Palacio" userId="S::anabeatriz.palacio@ouronova.com::860a8261-31ff-4732-a858-53bfa1464941" providerId="AD" clId="Web-{3F7DBD7B-C2AB-4D34-8CFE-0A9003F73228}" dt="2025-05-26T11:55:34.050" v="207" actId="1076"/>
          <ac:picMkLst>
            <pc:docMk/>
            <pc:sldMk cId="3573448884" sldId="388"/>
            <ac:picMk id="11" creationId="{28418585-654E-C9A4-7AE5-8786E73E896D}"/>
          </ac:picMkLst>
        </pc:picChg>
        <pc:picChg chg="mod">
          <ac:chgData name="Ana Beatriz Perrejil Palacio" userId="S::anabeatriz.palacio@ouronova.com::860a8261-31ff-4732-a858-53bfa1464941" providerId="AD" clId="Web-{3F7DBD7B-C2AB-4D34-8CFE-0A9003F73228}" dt="2025-05-26T11:55:50.472" v="212" actId="1076"/>
          <ac:picMkLst>
            <pc:docMk/>
            <pc:sldMk cId="3573448884" sldId="388"/>
            <ac:picMk id="13" creationId="{927E289C-2034-7DCE-C479-AFD3C6F96591}"/>
          </ac:picMkLst>
        </pc:picChg>
      </pc:sldChg>
      <pc:sldChg chg="addSp delSp modSp">
        <pc:chgData name="Ana Beatriz Perrejil Palacio" userId="S::anabeatriz.palacio@ouronova.com::860a8261-31ff-4732-a858-53bfa1464941" providerId="AD" clId="Web-{3F7DBD7B-C2AB-4D34-8CFE-0A9003F73228}" dt="2025-05-26T11:52:04.001" v="166"/>
        <pc:sldMkLst>
          <pc:docMk/>
          <pc:sldMk cId="2597732780" sldId="389"/>
        </pc:sldMkLst>
        <pc:spChg chg="add del mod">
          <ac:chgData name="Ana Beatriz Perrejil Palacio" userId="S::anabeatriz.palacio@ouronova.com::860a8261-31ff-4732-a858-53bfa1464941" providerId="AD" clId="Web-{3F7DBD7B-C2AB-4D34-8CFE-0A9003F73228}" dt="2025-05-26T11:36:59.008" v="93"/>
          <ac:spMkLst>
            <pc:docMk/>
            <pc:sldMk cId="2597732780" sldId="389"/>
            <ac:spMk id="2" creationId="{74540E35-949A-39A5-37DC-B52DF012D334}"/>
          </ac:spMkLst>
        </pc:spChg>
        <pc:spChg chg="mod">
          <ac:chgData name="Ana Beatriz Perrejil Palacio" userId="S::anabeatriz.palacio@ouronova.com::860a8261-31ff-4732-a858-53bfa1464941" providerId="AD" clId="Web-{3F7DBD7B-C2AB-4D34-8CFE-0A9003F73228}" dt="2025-05-26T11:52:03.970" v="164"/>
          <ac:spMkLst>
            <pc:docMk/>
            <pc:sldMk cId="2597732780" sldId="389"/>
            <ac:spMk id="10" creationId="{27C16334-71A2-C7A4-4879-007E98E25B26}"/>
          </ac:spMkLst>
        </pc:spChg>
        <pc:spChg chg="mod">
          <ac:chgData name="Ana Beatriz Perrejil Palacio" userId="S::anabeatriz.palacio@ouronova.com::860a8261-31ff-4732-a858-53bfa1464941" providerId="AD" clId="Web-{3F7DBD7B-C2AB-4D34-8CFE-0A9003F73228}" dt="2025-05-26T11:52:03.970" v="165"/>
          <ac:spMkLst>
            <pc:docMk/>
            <pc:sldMk cId="2597732780" sldId="389"/>
            <ac:spMk id="11" creationId="{DB550532-3B23-4CEA-7277-D7ABDE06A15C}"/>
          </ac:spMkLst>
        </pc:spChg>
        <pc:spChg chg="mod">
          <ac:chgData name="Ana Beatriz Perrejil Palacio" userId="S::anabeatriz.palacio@ouronova.com::860a8261-31ff-4732-a858-53bfa1464941" providerId="AD" clId="Web-{3F7DBD7B-C2AB-4D34-8CFE-0A9003F73228}" dt="2025-05-26T11:52:04.001" v="166"/>
          <ac:spMkLst>
            <pc:docMk/>
            <pc:sldMk cId="2597732780" sldId="389"/>
            <ac:spMk id="12" creationId="{840DFBF5-7295-AD44-2B9A-1D510FA2985E}"/>
          </ac:spMkLst>
        </pc:spChg>
        <pc:picChg chg="mod">
          <ac:chgData name="Ana Beatriz Perrejil Palacio" userId="S::anabeatriz.palacio@ouronova.com::860a8261-31ff-4732-a858-53bfa1464941" providerId="AD" clId="Web-{3F7DBD7B-C2AB-4D34-8CFE-0A9003F73228}" dt="2025-05-26T11:37:51.305" v="98" actId="1076"/>
          <ac:picMkLst>
            <pc:docMk/>
            <pc:sldMk cId="2597732780" sldId="389"/>
            <ac:picMk id="4" creationId="{64AC1ABA-C11E-CC6A-886C-1E6031428057}"/>
          </ac:picMkLst>
        </pc:picChg>
        <pc:picChg chg="mod modCrop">
          <ac:chgData name="Ana Beatriz Perrejil Palacio" userId="S::anabeatriz.palacio@ouronova.com::860a8261-31ff-4732-a858-53bfa1464941" providerId="AD" clId="Web-{3F7DBD7B-C2AB-4D34-8CFE-0A9003F73228}" dt="2025-05-26T11:36:17.585" v="83" actId="14100"/>
          <ac:picMkLst>
            <pc:docMk/>
            <pc:sldMk cId="2597732780" sldId="389"/>
            <ac:picMk id="8" creationId="{93911365-59A4-C7B8-1DFB-D2EA98ED04B5}"/>
          </ac:picMkLst>
        </pc:picChg>
        <pc:picChg chg="mod">
          <ac:chgData name="Ana Beatriz Perrejil Palacio" userId="S::anabeatriz.palacio@ouronova.com::860a8261-31ff-4732-a858-53bfa1464941" providerId="AD" clId="Web-{3F7DBD7B-C2AB-4D34-8CFE-0A9003F73228}" dt="2025-05-26T11:36:21.242" v="84" actId="1076"/>
          <ac:picMkLst>
            <pc:docMk/>
            <pc:sldMk cId="2597732780" sldId="389"/>
            <ac:picMk id="9" creationId="{BDC6F071-FAA4-2C87-216D-509363D6AA93}"/>
          </ac:picMkLst>
        </pc:picChg>
      </pc:sldChg>
      <pc:sldChg chg="addSp delSp modSp add replId">
        <pc:chgData name="Ana Beatriz Perrejil Palacio" userId="S::anabeatriz.palacio@ouronova.com::860a8261-31ff-4732-a858-53bfa1464941" providerId="AD" clId="Web-{3F7DBD7B-C2AB-4D34-8CFE-0A9003F73228}" dt="2025-05-26T11:56:40.426" v="241" actId="1076"/>
        <pc:sldMkLst>
          <pc:docMk/>
          <pc:sldMk cId="3887065625" sldId="390"/>
        </pc:sldMkLst>
        <pc:spChg chg="del">
          <ac:chgData name="Ana Beatriz Perrejil Palacio" userId="S::anabeatriz.palacio@ouronova.com::860a8261-31ff-4732-a858-53bfa1464941" providerId="AD" clId="Web-{3F7DBD7B-C2AB-4D34-8CFE-0A9003F73228}" dt="2025-05-26T11:56:14.300" v="217"/>
          <ac:spMkLst>
            <pc:docMk/>
            <pc:sldMk cId="3887065625" sldId="390"/>
            <ac:spMk id="3" creationId="{DE1F94C5-8029-9050-973F-9E42C550204F}"/>
          </ac:spMkLst>
        </pc:spChg>
        <pc:spChg chg="add del mod">
          <ac:chgData name="Ana Beatriz Perrejil Palacio" userId="S::anabeatriz.palacio@ouronova.com::860a8261-31ff-4732-a858-53bfa1464941" providerId="AD" clId="Web-{3F7DBD7B-C2AB-4D34-8CFE-0A9003F73228}" dt="2025-05-26T11:56:19.425" v="220"/>
          <ac:spMkLst>
            <pc:docMk/>
            <pc:sldMk cId="3887065625" sldId="390"/>
            <ac:spMk id="4" creationId="{9B6CEDAA-330F-2A0B-5BFD-2F4A32C1B911}"/>
          </ac:spMkLst>
        </pc:spChg>
        <pc:spChg chg="add del mod">
          <ac:chgData name="Ana Beatriz Perrejil Palacio" userId="S::anabeatriz.palacio@ouronova.com::860a8261-31ff-4732-a858-53bfa1464941" providerId="AD" clId="Web-{3F7DBD7B-C2AB-4D34-8CFE-0A9003F73228}" dt="2025-05-26T11:56:19.425" v="219"/>
          <ac:spMkLst>
            <pc:docMk/>
            <pc:sldMk cId="3887065625" sldId="390"/>
            <ac:spMk id="6" creationId="{FBE28CF1-8EDF-9897-B962-A99B12990A85}"/>
          </ac:spMkLst>
        </pc:spChg>
        <pc:spChg chg="del">
          <ac:chgData name="Ana Beatriz Perrejil Palacio" userId="S::anabeatriz.palacio@ouronova.com::860a8261-31ff-4732-a858-53bfa1464941" providerId="AD" clId="Web-{3F7DBD7B-C2AB-4D34-8CFE-0A9003F73228}" dt="2025-05-26T11:56:14.363" v="218"/>
          <ac:spMkLst>
            <pc:docMk/>
            <pc:sldMk cId="3887065625" sldId="390"/>
            <ac:spMk id="7" creationId="{7CDE99CF-BAA3-DDC9-BCBB-76130164BD7C}"/>
          </ac:spMkLst>
        </pc:spChg>
        <pc:spChg chg="add mod">
          <ac:chgData name="Ana Beatriz Perrejil Palacio" userId="S::anabeatriz.palacio@ouronova.com::860a8261-31ff-4732-a858-53bfa1464941" providerId="AD" clId="Web-{3F7DBD7B-C2AB-4D34-8CFE-0A9003F73228}" dt="2025-05-26T11:56:20.504" v="221"/>
          <ac:spMkLst>
            <pc:docMk/>
            <pc:sldMk cId="3887065625" sldId="390"/>
            <ac:spMk id="9" creationId="{88516A71-D24D-C037-6479-585FFF9830D8}"/>
          </ac:spMkLst>
        </pc:spChg>
        <pc:spChg chg="add mod">
          <ac:chgData name="Ana Beatriz Perrejil Palacio" userId="S::anabeatriz.palacio@ouronova.com::860a8261-31ff-4732-a858-53bfa1464941" providerId="AD" clId="Web-{3F7DBD7B-C2AB-4D34-8CFE-0A9003F73228}" dt="2025-05-26T11:56:36.207" v="239" actId="1076"/>
          <ac:spMkLst>
            <pc:docMk/>
            <pc:sldMk cId="3887065625" sldId="390"/>
            <ac:spMk id="21" creationId="{A5D92ADE-6DB6-0B04-87CA-811D17E5D70D}"/>
          </ac:spMkLst>
        </pc:spChg>
        <pc:spChg chg="add">
          <ac:chgData name="Ana Beatriz Perrejil Palacio" userId="S::anabeatriz.palacio@ouronova.com::860a8261-31ff-4732-a858-53bfa1464941" providerId="AD" clId="Web-{3F7DBD7B-C2AB-4D34-8CFE-0A9003F73228}" dt="2025-05-26T11:56:20.925" v="228"/>
          <ac:spMkLst>
            <pc:docMk/>
            <pc:sldMk cId="3887065625" sldId="390"/>
            <ac:spMk id="23" creationId="{21C8DDE7-9224-DA8D-081C-9F815091FE3F}"/>
          </ac:spMkLst>
        </pc:spChg>
        <pc:spChg chg="add mod">
          <ac:chgData name="Ana Beatriz Perrejil Palacio" userId="S::anabeatriz.palacio@ouronova.com::860a8261-31ff-4732-a858-53bfa1464941" providerId="AD" clId="Web-{3F7DBD7B-C2AB-4D34-8CFE-0A9003F73228}" dt="2025-05-26T11:56:32.504" v="237" actId="1076"/>
          <ac:spMkLst>
            <pc:docMk/>
            <pc:sldMk cId="3887065625" sldId="390"/>
            <ac:spMk id="25" creationId="{8CDD7FA5-E626-E1DC-2DD4-C08F792081D4}"/>
          </ac:spMkLst>
        </pc:spChg>
        <pc:spChg chg="add mod">
          <ac:chgData name="Ana Beatriz Perrejil Palacio" userId="S::anabeatriz.palacio@ouronova.com::860a8261-31ff-4732-a858-53bfa1464941" providerId="AD" clId="Web-{3F7DBD7B-C2AB-4D34-8CFE-0A9003F73228}" dt="2025-05-26T11:56:40.426" v="241" actId="1076"/>
          <ac:spMkLst>
            <pc:docMk/>
            <pc:sldMk cId="3887065625" sldId="390"/>
            <ac:spMk id="27" creationId="{F363196C-F081-B217-548B-E843B53DD39A}"/>
          </ac:spMkLst>
        </pc:spChg>
        <pc:spChg chg="add mod">
          <ac:chgData name="Ana Beatriz Perrejil Palacio" userId="S::anabeatriz.palacio@ouronova.com::860a8261-31ff-4732-a858-53bfa1464941" providerId="AD" clId="Web-{3F7DBD7B-C2AB-4D34-8CFE-0A9003F73228}" dt="2025-05-26T11:56:29.816" v="235" actId="1076"/>
          <ac:spMkLst>
            <pc:docMk/>
            <pc:sldMk cId="3887065625" sldId="390"/>
            <ac:spMk id="29" creationId="{EC6D2483-BEAB-145E-600F-7CE1D1B1360C}"/>
          </ac:spMkLst>
        </pc:spChg>
        <pc:spChg chg="add">
          <ac:chgData name="Ana Beatriz Perrejil Palacio" userId="S::anabeatriz.palacio@ouronova.com::860a8261-31ff-4732-a858-53bfa1464941" providerId="AD" clId="Web-{3F7DBD7B-C2AB-4D34-8CFE-0A9003F73228}" dt="2025-05-26T11:56:20.957" v="232"/>
          <ac:spMkLst>
            <pc:docMk/>
            <pc:sldMk cId="3887065625" sldId="390"/>
            <ac:spMk id="31" creationId="{40468EE6-B275-9F14-F0E6-D7F38736471E}"/>
          </ac:spMkLst>
        </pc:spChg>
        <pc:picChg chg="add mod">
          <ac:chgData name="Ana Beatriz Perrejil Palacio" userId="S::anabeatriz.palacio@ouronova.com::860a8261-31ff-4732-a858-53bfa1464941" providerId="AD" clId="Web-{3F7DBD7B-C2AB-4D34-8CFE-0A9003F73228}" dt="2025-05-26T11:56:29.816" v="234" actId="1076"/>
          <ac:picMkLst>
            <pc:docMk/>
            <pc:sldMk cId="3887065625" sldId="390"/>
            <ac:picMk id="11" creationId="{BCEBD197-D8CF-4698-F3AD-A51EFA2DBB1C}"/>
          </ac:picMkLst>
        </pc:picChg>
        <pc:picChg chg="add">
          <ac:chgData name="Ana Beatriz Perrejil Palacio" userId="S::anabeatriz.palacio@ouronova.com::860a8261-31ff-4732-a858-53bfa1464941" providerId="AD" clId="Web-{3F7DBD7B-C2AB-4D34-8CFE-0A9003F73228}" dt="2025-05-26T11:56:20.738" v="223"/>
          <ac:picMkLst>
            <pc:docMk/>
            <pc:sldMk cId="3887065625" sldId="390"/>
            <ac:picMk id="13" creationId="{D33477A3-DA12-00DC-093F-E80719D860F1}"/>
          </ac:picMkLst>
        </pc:picChg>
        <pc:picChg chg="add mod">
          <ac:chgData name="Ana Beatriz Perrejil Palacio" userId="S::anabeatriz.palacio@ouronova.com::860a8261-31ff-4732-a858-53bfa1464941" providerId="AD" clId="Web-{3F7DBD7B-C2AB-4D34-8CFE-0A9003F73228}" dt="2025-05-26T11:56:36.207" v="238" actId="1076"/>
          <ac:picMkLst>
            <pc:docMk/>
            <pc:sldMk cId="3887065625" sldId="390"/>
            <ac:picMk id="15" creationId="{8C586F6C-A012-46B0-05FB-EC321903A84D}"/>
          </ac:picMkLst>
        </pc:picChg>
        <pc:picChg chg="add mod">
          <ac:chgData name="Ana Beatriz Perrejil Palacio" userId="S::anabeatriz.palacio@ouronova.com::860a8261-31ff-4732-a858-53bfa1464941" providerId="AD" clId="Web-{3F7DBD7B-C2AB-4D34-8CFE-0A9003F73228}" dt="2025-05-26T11:56:32.488" v="236" actId="1076"/>
          <ac:picMkLst>
            <pc:docMk/>
            <pc:sldMk cId="3887065625" sldId="390"/>
            <ac:picMk id="17" creationId="{DBC6E8F3-0638-085B-5707-D7F047D203B6}"/>
          </ac:picMkLst>
        </pc:picChg>
        <pc:picChg chg="add mod">
          <ac:chgData name="Ana Beatriz Perrejil Palacio" userId="S::anabeatriz.palacio@ouronova.com::860a8261-31ff-4732-a858-53bfa1464941" providerId="AD" clId="Web-{3F7DBD7B-C2AB-4D34-8CFE-0A9003F73228}" dt="2025-05-26T11:56:40.426" v="240" actId="1076"/>
          <ac:picMkLst>
            <pc:docMk/>
            <pc:sldMk cId="3887065625" sldId="390"/>
            <ac:picMk id="19" creationId="{5F00BDA5-6EDE-BC08-EEE3-E472E3220603}"/>
          </ac:picMkLst>
        </pc:picChg>
      </pc:sldChg>
      <pc:sldChg chg="add ord replId">
        <pc:chgData name="Ana Beatriz Perrejil Palacio" userId="S::anabeatriz.palacio@ouronova.com::860a8261-31ff-4732-a858-53bfa1464941" providerId="AD" clId="Web-{3F7DBD7B-C2AB-4D34-8CFE-0A9003F73228}" dt="2025-05-26T13:18:59.145" v="261"/>
        <pc:sldMkLst>
          <pc:docMk/>
          <pc:sldMk cId="2689560026" sldId="3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51420-7BB8-C64A-AEAA-15828FFE9B95}" type="datetimeFigureOut">
              <a:rPr lang="pt-BR" smtClean="0"/>
              <a:t>26/05/2025</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2A93C2-874B-B34A-B1F3-FD9AE30D3A03}" type="slidenum">
              <a:rPr lang="pt-BR" smtClean="0"/>
              <a:t>‹nº›</a:t>
            </a:fld>
            <a:endParaRPr lang="pt-BR"/>
          </a:p>
        </p:txBody>
      </p:sp>
    </p:spTree>
    <p:extLst>
      <p:ext uri="{BB962C8B-B14F-4D97-AF65-F5344CB8AC3E}">
        <p14:creationId xmlns:p14="http://schemas.microsoft.com/office/powerpoint/2010/main" val="3145366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E3073-31DD-5B13-6995-AB68CB4494F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F1C4E-365F-7162-597E-AB9515B3F37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FF773C9-D12A-343C-ADC1-7F3D00114E72}"/>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F5882FE-4729-BBDA-1BFD-85165E182C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15828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5662D-8FD5-DD7D-0EC3-F72433658C2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4C9B8-A99A-B68C-94DA-3E821BD155D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36A5A5E-3338-71AF-A26B-CF1266C57F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Several potential leakage pathways can occur along cased holes and/or abandoned wells as illustrated in Figure 3 (</a:t>
            </a:r>
            <a:r>
              <a:rPr lang="en-US" err="1"/>
              <a:t>Gasda</a:t>
            </a:r>
            <a:r>
              <a:rPr lang="en-US"/>
              <a:t> et al., 2004 and 2005). These include leakage between the cement and the outside of the casing (Fig. 3a), between the cement and the inside of the casing (Fig. 3b), through the cement plug (Fig. 3c), through deterioration (corrosion) of the casing (Fig. 3d), deterioration of the cement in the annulus (cement fractures) (Fig. 3e), and leakage in the annular region between the formation and the cement (Fig. 3f).</a:t>
            </a:r>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EA2318CA-B1A1-D07F-91B8-7B59A05986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51056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8D0F8-FA33-AAF0-864E-D6997D0B38E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B425A9C-43B0-7E64-6876-F2F4E84A876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9ED900F-30CA-F3CC-01D6-C4C361BE69A9}"/>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1483C47-91D0-7A89-C2DD-0B72E15A61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666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CB283-377C-B31F-CCEC-868695F843B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92FF0C7-45E8-F9E8-4816-0C9029762BA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164D2AF-A5F2-3DCC-7F0B-166642EDE3B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323DAB14-E063-B755-6798-BFF376B45A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5513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77426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E965C-8B22-152D-4598-3CAFE1A5951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3C4A68D-6F1F-D7B4-5AE9-C0B61AED0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039AF70-E915-FF82-7DBD-8F407294F3C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D9AA0E7B-19E7-080F-B32B-D98B23CE48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531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32962-CB72-E1B5-81B1-BDDD2DBED11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0F7E7A3-AB5E-ACD7-B5D3-7EAEF4685D61}"/>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1C46C26-BAF1-7B73-AD36-EA3DDD5CE5F8}"/>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8825E05F-AAFD-5888-C04D-0B29518FF2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749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1699C-8219-4EA5-9929-906B9923409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F914780-2212-CB87-3FE9-55F82C8CA7F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AE0F48E-33CB-832E-E675-0D8180965DA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DA47A6AD-7126-CE7D-1170-4A91525C9D0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79036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AE624-C565-A38C-FD12-616C488DFA6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9297BF0-18CA-4A61-32BE-48E5CDBF162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A6359AB-7BAA-88F8-0BEB-A273E0484B8D}"/>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636DDE6A-B77C-8BA1-864E-B58D689484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3808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FDF5-7529-DDE7-AFE3-8785DAA33B6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8E9387F-C86E-8911-FA80-CABE788D8C1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FF2B581-67CE-7CE3-6614-1B711DAAE619}"/>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24CD2A96-3B28-7AC8-7885-56BB9BA397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77372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55B97-2213-F38F-4BC9-485B19F4B00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D56F893-41F6-4ED7-CBEC-ABE7F0BC4F6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E4159AB-1C82-8DD6-0DB7-E07A50768044}"/>
              </a:ext>
            </a:extLst>
          </p:cNvPr>
          <p:cNvSpPr>
            <a:spLocks noGrp="1"/>
          </p:cNvSpPr>
          <p:nvPr>
            <p:ph type="body" idx="1"/>
          </p:nvPr>
        </p:nvSpPr>
        <p:spPr/>
        <p:txBody>
          <a:bodyPr/>
          <a:lstStyle/>
          <a:p>
            <a:r>
              <a:rPr lang="pt-BR" err="1"/>
              <a:t>Recycled</a:t>
            </a:r>
            <a:r>
              <a:rPr lang="pt-BR"/>
              <a:t> </a:t>
            </a:r>
            <a:r>
              <a:rPr lang="pt-BR" err="1"/>
              <a:t>aggregates</a:t>
            </a:r>
            <a:endParaRPr lang="pt-BR"/>
          </a:p>
        </p:txBody>
      </p:sp>
      <p:sp>
        <p:nvSpPr>
          <p:cNvPr id="4" name="Espaço Reservado para Número de Slide 3">
            <a:extLst>
              <a:ext uri="{FF2B5EF4-FFF2-40B4-BE49-F238E27FC236}">
                <a16:creationId xmlns:a16="http://schemas.microsoft.com/office/drawing/2014/main" id="{AD568939-49AE-5A96-A229-30A830D76B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3447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r>
              <a:rPr lang="en-US" b="0" i="0">
                <a:solidFill>
                  <a:srgbClr val="222222"/>
                </a:solidFill>
                <a:effectLst/>
                <a:latin typeface="-apple-system"/>
              </a:rPr>
              <a:t>Fineness of cement has a great effect on the rate of hydration and hence the rate of gain of strength.</a:t>
            </a:r>
          </a:p>
          <a:p>
            <a:pPr algn="l">
              <a:buFont typeface="Arial" panose="020B0604020202020204" pitchFamily="34" charset="0"/>
              <a:buChar char="•"/>
            </a:pPr>
            <a:r>
              <a:rPr lang="en-US" b="0" i="0">
                <a:solidFill>
                  <a:srgbClr val="222222"/>
                </a:solidFill>
                <a:effectLst/>
                <a:latin typeface="-apple-system"/>
              </a:rPr>
              <a:t>Fineness of cement increases the rate of evolution of heat.</a:t>
            </a:r>
          </a:p>
          <a:p>
            <a:pPr algn="l">
              <a:buFont typeface="Arial" panose="020B0604020202020204" pitchFamily="34" charset="0"/>
              <a:buChar char="•"/>
            </a:pPr>
            <a:r>
              <a:rPr lang="en-US" b="0" i="0">
                <a:solidFill>
                  <a:srgbClr val="222222"/>
                </a:solidFill>
                <a:effectLst/>
                <a:latin typeface="-apple-system"/>
              </a:rPr>
              <a:t>Finer cement offers a great surface area for hydration and hence faster the development of strength.</a:t>
            </a:r>
          </a:p>
          <a:p>
            <a:pPr algn="l">
              <a:buFont typeface="Arial" panose="020B0604020202020204" pitchFamily="34" charset="0"/>
              <a:buChar char="•"/>
            </a:pPr>
            <a:r>
              <a:rPr lang="en-US" b="0" i="0">
                <a:solidFill>
                  <a:srgbClr val="222222"/>
                </a:solidFill>
                <a:effectLst/>
                <a:latin typeface="-apple-system"/>
              </a:rPr>
              <a:t>Increase in fineness of cement also increases the drying shrinkage of set cement and hence creates cracks in structures.</a:t>
            </a:r>
          </a:p>
          <a:p>
            <a:pPr algn="l">
              <a:buFont typeface="Arial" panose="020B0604020202020204" pitchFamily="34" charset="0"/>
              <a:buChar char="•"/>
            </a:pPr>
            <a:r>
              <a:rPr lang="en-US" b="0" i="0">
                <a:solidFill>
                  <a:srgbClr val="222222"/>
                </a:solidFill>
                <a:effectLst/>
                <a:latin typeface="-apple-system"/>
              </a:rPr>
              <a:t>Excessive fineness requirement increases cost of grinding.</a:t>
            </a:r>
          </a:p>
          <a:p>
            <a:pPr algn="l">
              <a:buFont typeface="Arial" panose="020B0604020202020204" pitchFamily="34" charset="0"/>
              <a:buChar char="•"/>
            </a:pPr>
            <a:r>
              <a:rPr lang="en-US" b="0" i="0">
                <a:solidFill>
                  <a:srgbClr val="222222"/>
                </a:solidFill>
                <a:effectLst/>
                <a:latin typeface="-apple-system"/>
              </a:rPr>
              <a:t>Excessive fine cement requires more water for hydration, resulting reduced strength and durability.</a:t>
            </a:r>
          </a:p>
          <a:p>
            <a:pPr algn="l">
              <a:buFont typeface="Arial" panose="020B0604020202020204" pitchFamily="34" charset="0"/>
              <a:buChar char="•"/>
            </a:pPr>
            <a:r>
              <a:rPr lang="en-US" b="0" i="0">
                <a:solidFill>
                  <a:srgbClr val="222222"/>
                </a:solidFill>
                <a:effectLst/>
                <a:latin typeface="-apple-system"/>
              </a:rPr>
              <a:t>Fineness of cement affects properties like gypsum requirement, workability of fresh set cement &amp; long-term behavior of structure.</a:t>
            </a:r>
          </a:p>
          <a:p>
            <a:pPr algn="l">
              <a:buFont typeface="Arial" panose="020B0604020202020204" pitchFamily="34" charset="0"/>
              <a:buChar char="•"/>
            </a:pPr>
            <a:r>
              <a:rPr lang="en-US" b="0" i="0">
                <a:solidFill>
                  <a:srgbClr val="222222"/>
                </a:solidFill>
                <a:effectLst/>
                <a:latin typeface="-apple-system"/>
              </a:rPr>
              <a:t>Approximately 95% of cement particles are smaller than 45 micrometers, with the average particle around 15 micrometers.</a:t>
            </a:r>
          </a:p>
          <a:p>
            <a:pPr algn="l">
              <a:buFont typeface="Arial" panose="020B0604020202020204" pitchFamily="34" charset="0"/>
              <a:buChar char="•"/>
            </a:pPr>
            <a:endParaRPr lang="en-US" b="0" i="0">
              <a:solidFill>
                <a:srgbClr val="222222"/>
              </a:solidFill>
              <a:effectLst/>
              <a:latin typeface="-apple-system"/>
            </a:endParaRPr>
          </a:p>
          <a:p>
            <a:pPr algn="l">
              <a:buFont typeface="Arial" panose="020B0604020202020204" pitchFamily="34" charset="0"/>
              <a:buChar char="•"/>
            </a:pPr>
            <a:r>
              <a:rPr lang="en-US" b="0" i="0" err="1">
                <a:solidFill>
                  <a:srgbClr val="222222"/>
                </a:solidFill>
                <a:effectLst/>
                <a:latin typeface="-apple-system"/>
              </a:rPr>
              <a:t>Óleo</a:t>
            </a:r>
            <a:r>
              <a:rPr lang="en-US" b="0" i="0">
                <a:solidFill>
                  <a:srgbClr val="222222"/>
                </a:solidFill>
                <a:effectLst/>
                <a:latin typeface="-apple-system"/>
              </a:rPr>
              <a:t> </a:t>
            </a:r>
            <a:r>
              <a:rPr lang="en-US" b="0" i="0" err="1">
                <a:solidFill>
                  <a:srgbClr val="222222"/>
                </a:solidFill>
                <a:effectLst/>
                <a:latin typeface="-apple-system"/>
              </a:rPr>
              <a:t>combustível</a:t>
            </a:r>
            <a:r>
              <a:rPr lang="en-US" b="0" i="0">
                <a:solidFill>
                  <a:srgbClr val="222222"/>
                </a:solidFill>
                <a:effectLst/>
                <a:latin typeface="-apple-system"/>
              </a:rPr>
              <a:t>, </a:t>
            </a:r>
            <a:r>
              <a:rPr lang="en-US" b="0" i="0" err="1">
                <a:solidFill>
                  <a:srgbClr val="222222"/>
                </a:solidFill>
                <a:effectLst/>
                <a:latin typeface="-apple-system"/>
              </a:rPr>
              <a:t>carvão</a:t>
            </a:r>
            <a:r>
              <a:rPr lang="en-US" b="0" i="0">
                <a:solidFill>
                  <a:srgbClr val="222222"/>
                </a:solidFill>
                <a:effectLst/>
                <a:latin typeface="-apple-system"/>
              </a:rPr>
              <a:t> mineral e </a:t>
            </a:r>
            <a:r>
              <a:rPr lang="en-US" b="0" i="0" err="1">
                <a:solidFill>
                  <a:srgbClr val="222222"/>
                </a:solidFill>
                <a:effectLst/>
                <a:latin typeface="-apple-system"/>
              </a:rPr>
              <a:t>mais</a:t>
            </a:r>
            <a:r>
              <a:rPr lang="en-US" b="0" i="0">
                <a:solidFill>
                  <a:srgbClr val="222222"/>
                </a:solidFill>
                <a:effectLst/>
                <a:latin typeface="-apple-system"/>
              </a:rPr>
              <a:t> </a:t>
            </a:r>
            <a:r>
              <a:rPr lang="en-US" b="0" i="0" err="1">
                <a:solidFill>
                  <a:srgbClr val="222222"/>
                </a:solidFill>
                <a:effectLst/>
                <a:latin typeface="-apple-system"/>
              </a:rPr>
              <a:t>recentemente</a:t>
            </a:r>
            <a:r>
              <a:rPr lang="en-US" b="0" i="0">
                <a:solidFill>
                  <a:srgbClr val="222222"/>
                </a:solidFill>
                <a:effectLst/>
                <a:latin typeface="-apple-system"/>
              </a:rPr>
              <a:t> </a:t>
            </a:r>
            <a:r>
              <a:rPr lang="en-US" b="0" i="0" err="1">
                <a:solidFill>
                  <a:srgbClr val="222222"/>
                </a:solidFill>
                <a:effectLst/>
                <a:latin typeface="-apple-system"/>
              </a:rPr>
              <a:t>coque</a:t>
            </a:r>
            <a:r>
              <a:rPr lang="en-US" b="0" i="0">
                <a:solidFill>
                  <a:srgbClr val="222222"/>
                </a:solidFill>
                <a:effectLst/>
                <a:latin typeface="-apple-system"/>
              </a:rPr>
              <a:t> de </a:t>
            </a:r>
            <a:r>
              <a:rPr lang="en-US" b="0" i="0" err="1">
                <a:solidFill>
                  <a:srgbClr val="222222"/>
                </a:solidFill>
                <a:effectLst/>
                <a:latin typeface="-apple-system"/>
              </a:rPr>
              <a:t>petróleo</a:t>
            </a:r>
            <a:endParaRPr lang="en-US" b="0" i="0">
              <a:solidFill>
                <a:srgbClr val="222222"/>
              </a:solidFill>
              <a:effectLst/>
              <a:latin typeface="-apple-system"/>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6339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D6731-7A7B-1F04-6FA3-E36DA890FCB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F1555CA-0055-9CC1-C1FD-6B42BAC5781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AF56B7-0408-4869-6FEF-AC17154D201B}"/>
              </a:ext>
            </a:extLst>
          </p:cNvPr>
          <p:cNvSpPr>
            <a:spLocks noGrp="1"/>
          </p:cNvSpPr>
          <p:nvPr>
            <p:ph type="body" idx="1"/>
          </p:nvPr>
        </p:nvSpPr>
        <p:spPr/>
        <p:txBody>
          <a:bodyPr/>
          <a:lstStyle/>
          <a:p>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9603773F-0637-1809-2B10-9354ABD75FA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64070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FAD7B-2DF0-EA34-714F-76479BDD3A6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40A2DEE-F3CF-32B7-386F-A16CF088043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803A554-11D8-4FE5-D42F-AD1E643D20A5}"/>
              </a:ext>
            </a:extLst>
          </p:cNvPr>
          <p:cNvSpPr>
            <a:spLocks noGrp="1"/>
          </p:cNvSpPr>
          <p:nvPr>
            <p:ph type="body" idx="1"/>
          </p:nvPr>
        </p:nvSpPr>
        <p:spPr/>
        <p:txBody>
          <a:bodyPr/>
          <a:lstStyle/>
          <a:p>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FAB86200-45B0-D13D-BF8B-34E68578230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71101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B00B5-939E-F4B9-CAD0-3E417317BDB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326A994-A2A0-A749-DDAD-AC77F1DDDA4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AC8EE63-6F9F-2B10-B278-7F8E7C2871AB}"/>
              </a:ext>
            </a:extLst>
          </p:cNvPr>
          <p:cNvSpPr>
            <a:spLocks noGrp="1"/>
          </p:cNvSpPr>
          <p:nvPr>
            <p:ph type="body" idx="1"/>
          </p:nvPr>
        </p:nvSpPr>
        <p:spPr/>
        <p:txBody>
          <a:bodyPr/>
          <a:lstStyle/>
          <a:p>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207683C2-358F-652F-E4AD-DDFF101E3E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59770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80BD9-38A0-502A-9D66-C6CB8BAD09D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8A83D89-D46F-E5DD-DBD0-6DBAC855387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0C45C59-3AD9-F914-7801-871142C0BC03}"/>
              </a:ext>
            </a:extLst>
          </p:cNvPr>
          <p:cNvSpPr>
            <a:spLocks noGrp="1"/>
          </p:cNvSpPr>
          <p:nvPr>
            <p:ph type="body" idx="1"/>
          </p:nvPr>
        </p:nvSpPr>
        <p:spPr/>
        <p:txBody>
          <a:bodyPr/>
          <a:lstStyle/>
          <a:p>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D3444E29-E8B6-D401-577F-F5FE26EA6D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26077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154C9-E483-2350-B204-D7BF4A4C49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9877F88-31A7-4C1E-01D9-E00EED93600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41DA36E-5060-0A55-4CCE-13AF1E151B9B}"/>
              </a:ext>
            </a:extLst>
          </p:cNvPr>
          <p:cNvSpPr>
            <a:spLocks noGrp="1"/>
          </p:cNvSpPr>
          <p:nvPr>
            <p:ph type="body" idx="1"/>
          </p:nvPr>
        </p:nvSpPr>
        <p:spPr/>
        <p:txBody>
          <a:bodyPr/>
          <a:lstStyle/>
          <a:p>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8D758ACB-894F-78AD-3DE3-237BB38131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7147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C03BE-5BF7-53C1-A4F1-7177FC38934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E72FDEE-5853-A582-2430-96F290361A3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F02AB49-DF3D-B21E-05F0-C68095D21908}"/>
              </a:ext>
            </a:extLst>
          </p:cNvPr>
          <p:cNvSpPr>
            <a:spLocks noGrp="1"/>
          </p:cNvSpPr>
          <p:nvPr>
            <p:ph type="body" idx="1"/>
          </p:nvPr>
        </p:nvSpPr>
        <p:spPr/>
        <p:txBody>
          <a:bodyPr/>
          <a:lstStyle/>
          <a:p>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F7487DB7-B313-7E1D-3B59-61E9CB8580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6854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BF23F-3842-36BC-6033-804480D3A03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56D860C-6A3A-C665-8C22-16C8DD2810A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B530A11-FD50-E0D3-2DC7-DF77DFC0D559}"/>
              </a:ext>
            </a:extLst>
          </p:cNvPr>
          <p:cNvSpPr>
            <a:spLocks noGrp="1"/>
          </p:cNvSpPr>
          <p:nvPr>
            <p:ph type="body" idx="1"/>
          </p:nvPr>
        </p:nvSpPr>
        <p:spPr/>
        <p:txBody>
          <a:bodyPr/>
          <a:lstStyle/>
          <a:p>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94783F35-7278-5DA1-0AFA-59284A1831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53423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4D98-69DA-3264-40F1-D261E648131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A0CB077-0EB9-13B5-5621-3FA72434424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F954086-336B-23A5-C618-526645A5627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2580BDA1-DBF7-E54C-19CB-504C7951FB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3340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6631D-FCC0-4156-17A8-C222DEC0E4C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ADD6228-1635-79BD-DFCD-68BDC2B95FE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7C9039F-AF53-56ED-320D-4552C610D332}"/>
              </a:ext>
            </a:extLst>
          </p:cNvPr>
          <p:cNvSpPr>
            <a:spLocks noGrp="1"/>
          </p:cNvSpPr>
          <p:nvPr>
            <p:ph type="body" idx="1"/>
          </p:nvPr>
        </p:nvSpPr>
        <p:spPr/>
        <p:txBody>
          <a:bodyPr/>
          <a:lstStyle/>
          <a:p>
            <a:r>
              <a:rPr lang="en-US" b="0" i="0">
                <a:solidFill>
                  <a:srgbClr val="404040"/>
                </a:solidFill>
                <a:effectLst/>
                <a:latin typeface="poppins" pitchFamily="2" charset="77"/>
              </a:rPr>
              <a:t>The gas flow model is used for evaluating and testing cement slurries for use in oil and gas well applications where the cement slurry in the annulus between casing and formation is exposed to a high-pressure permeable gas zone and to a lower pressure permeable zone.</a:t>
            </a:r>
          </a:p>
          <a:p>
            <a:pPr algn="l"/>
            <a:r>
              <a:rPr lang="en-US" b="0" i="0">
                <a:solidFill>
                  <a:srgbClr val="404040"/>
                </a:solidFill>
                <a:effectLst/>
                <a:latin typeface="poppins" pitchFamily="2" charset="77"/>
              </a:rPr>
              <a:t>The hydrostatic pressure of the fluid on top of the cement plus the hydrostatic pressure of the liquid cement will prevent gas invasion from occurring. During the cement hydration process, the hydrostatic pressure on top of the slurry is relieved thus reducing the cement pore pressure. As the cement sets, the cement pore pressure can allow gas to enter the cement column. The gas can migrate in to the well and to the surface and may cause a blowout or gas can communicate to a lower pressure permeable zone resulting in an internal blowout. The gas flow model will simulate this second scenario as described above.</a:t>
            </a:r>
          </a:p>
          <a:p>
            <a:pPr algn="l"/>
            <a:r>
              <a:rPr lang="en-US" b="0" i="0">
                <a:solidFill>
                  <a:srgbClr val="404040"/>
                </a:solidFill>
                <a:effectLst/>
                <a:latin typeface="poppins" pitchFamily="2" charset="77"/>
              </a:rPr>
              <a:t>A steel cylinder is used to contain the cement slurry and to simulate the cement in the annulus. Three pressures are applied to the cement slurry during the test:</a:t>
            </a:r>
          </a:p>
          <a:p>
            <a:pPr algn="l">
              <a:buFont typeface="Arial" panose="020B0604020202020204" pitchFamily="34" charset="0"/>
              <a:buChar char="•"/>
            </a:pPr>
            <a:br>
              <a:rPr lang="en-US" b="0" i="0">
                <a:solidFill>
                  <a:srgbClr val="404040"/>
                </a:solidFill>
                <a:effectLst/>
                <a:latin typeface="poppins" pitchFamily="2" charset="77"/>
              </a:rPr>
            </a:br>
            <a:r>
              <a:rPr lang="en-US" b="0" i="0">
                <a:solidFill>
                  <a:srgbClr val="404040"/>
                </a:solidFill>
                <a:effectLst/>
                <a:latin typeface="poppins" pitchFamily="2" charset="77"/>
              </a:rPr>
              <a:t>Pressurized mineral oil simulates the hydrostatic pressures of different fluids, like drilling mud or cement spacer.</a:t>
            </a:r>
          </a:p>
          <a:p>
            <a:pPr algn="l">
              <a:buFont typeface="Arial" panose="020B0604020202020204" pitchFamily="34" charset="0"/>
              <a:buChar char="•"/>
            </a:pPr>
            <a:r>
              <a:rPr lang="en-US" b="0" i="0">
                <a:solidFill>
                  <a:srgbClr val="404040"/>
                </a:solidFill>
                <a:effectLst/>
                <a:latin typeface="poppins" pitchFamily="2" charset="77"/>
              </a:rPr>
              <a:t>Nitrogen gas is injected into the cement slurry, a mesh screen will simulate the pressure permeable gas zone</a:t>
            </a:r>
          </a:p>
          <a:p>
            <a:pPr algn="l">
              <a:buFont typeface="Arial" panose="020B0604020202020204" pitchFamily="34" charset="0"/>
              <a:buChar char="•"/>
            </a:pPr>
            <a:r>
              <a:rPr lang="en-US" b="0" i="0">
                <a:solidFill>
                  <a:srgbClr val="404040"/>
                </a:solidFill>
                <a:effectLst/>
                <a:latin typeface="poppins" pitchFamily="2" charset="77"/>
              </a:rPr>
              <a:t>Back pressure on the system is adjusted through a control valve</a:t>
            </a:r>
          </a:p>
          <a:p>
            <a:pPr algn="l">
              <a:buFont typeface="Arial" panose="020B0604020202020204" pitchFamily="34" charset="0"/>
              <a:buChar char="•"/>
            </a:pPr>
            <a:r>
              <a:rPr lang="en-US" b="0" i="0">
                <a:solidFill>
                  <a:srgbClr val="404040"/>
                </a:solidFill>
                <a:effectLst/>
                <a:latin typeface="poppins" pitchFamily="2" charset="77"/>
              </a:rPr>
              <a:t>The third pressure is applied with the use of a back-pressure regulator. A fluid loss screen in conjunction with the back-pressure simulates the low-pressure permeable zone.</a:t>
            </a:r>
            <a:br>
              <a:rPr lang="en-US" b="0" i="0">
                <a:solidFill>
                  <a:srgbClr val="404040"/>
                </a:solidFill>
                <a:effectLst/>
                <a:latin typeface="poppins" pitchFamily="2" charset="77"/>
              </a:rPr>
            </a:br>
            <a:r>
              <a:rPr lang="en-US" b="0" i="0">
                <a:solidFill>
                  <a:srgbClr val="404040"/>
                </a:solidFill>
                <a:effectLst/>
                <a:latin typeface="poppins" pitchFamily="2" charset="77"/>
              </a:rPr>
              <a:t>Cement slurries can be tested at bottom hole temperature for fluid loss, transition time and the permeability of the set cement to resist gas invasion.</a:t>
            </a:r>
          </a:p>
          <a:p>
            <a:pPr algn="l"/>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B2B6A414-2B71-65FA-1497-CEAEAEE7EE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82345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0E39C-8F8B-BB57-FA18-738F7BE2E22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E76CB65-0C61-76B0-8AF2-37E94A869E7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5F7E348-F299-1EEE-E382-BA959BA4D6AF}"/>
              </a:ext>
            </a:extLst>
          </p:cNvPr>
          <p:cNvSpPr>
            <a:spLocks noGrp="1"/>
          </p:cNvSpPr>
          <p:nvPr>
            <p:ph type="body" idx="1"/>
          </p:nvPr>
        </p:nvSpPr>
        <p:spPr/>
        <p:txBody>
          <a:bodyPr/>
          <a:lstStyle/>
          <a:p>
            <a:pPr algn="l"/>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97ADFCB1-D152-6601-6010-5A8E217AF5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65031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2304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5CFCF-AF1F-52A6-D292-096C64BE8DA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36C9686-0E09-3961-D38A-5849060177D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8645B08-2C18-DE2B-E4FE-378FD0653786}"/>
              </a:ext>
            </a:extLst>
          </p:cNvPr>
          <p:cNvSpPr>
            <a:spLocks noGrp="1"/>
          </p:cNvSpPr>
          <p:nvPr>
            <p:ph type="body" idx="1"/>
          </p:nvPr>
        </p:nvSpPr>
        <p:spPr/>
        <p:txBody>
          <a:bodyPr/>
          <a:lstStyle/>
          <a:p>
            <a:pPr algn="l"/>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3E52AB63-37DB-B065-1ED5-8DF1983955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70742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4B14F-624E-913D-CCB7-9E6840BF085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CC973A5-9A8A-6C96-26C5-8A11E6ED5FC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315C090-8251-CEAC-1241-04B939659CFA}"/>
              </a:ext>
            </a:extLst>
          </p:cNvPr>
          <p:cNvSpPr>
            <a:spLocks noGrp="1"/>
          </p:cNvSpPr>
          <p:nvPr>
            <p:ph type="body" idx="1"/>
          </p:nvPr>
        </p:nvSpPr>
        <p:spPr/>
        <p:txBody>
          <a:bodyPr/>
          <a:lstStyle/>
          <a:p>
            <a:pPr algn="l"/>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75A40D6C-2157-64ED-355F-FA2F2CB8B3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65331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9D42F-7225-58F5-79BC-7906546AFCA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249330D-84BC-6C9A-2C47-AE30BDF2218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9961C4A-6847-1EF5-B902-D6BF3FAC26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Times New Roman" panose="02020603050405020304" pitchFamily="18" charset="0"/>
              </a:rPr>
              <a:t>In the last 10 years, most of the technologies developed through the last 44 years of CO</a:t>
            </a:r>
            <a:r>
              <a:rPr lang="en-US" baseline="-25000">
                <a:effectLst/>
                <a:latin typeface="Times New Roman" panose="02020603050405020304" pitchFamily="18" charset="0"/>
              </a:rPr>
              <a:t>2</a:t>
            </a:r>
            <a:r>
              <a:rPr lang="en-US">
                <a:effectLst/>
                <a:latin typeface="Times New Roman" panose="02020603050405020304" pitchFamily="18" charset="0"/>
              </a:rPr>
              <a:t> EOR experience have been successfully applied in GS (geologic sequestration) for CCS (carbon capture and storage) in saline aquifers (Sweatman et al., 2009). To date, the technology as a whole has only been deployed so far at a few pilot sites </a:t>
            </a:r>
            <a:r>
              <a:rPr lang="en-US">
                <a:solidFill>
                  <a:srgbClr val="211D1E"/>
                </a:solidFill>
                <a:effectLst/>
                <a:latin typeface="Times New Roman" panose="02020603050405020304" pitchFamily="18" charset="0"/>
              </a:rPr>
              <a:t>around the world such as the Sleipner field in Norway, Weyburn field in Canada, in Salah field in Algeria (Gallo et al., 2002, Jimenez and </a:t>
            </a:r>
            <a:r>
              <a:rPr lang="en-US" err="1">
                <a:solidFill>
                  <a:srgbClr val="211D1E"/>
                </a:solidFill>
                <a:effectLst/>
                <a:latin typeface="Times New Roman" panose="02020603050405020304" pitchFamily="18" charset="0"/>
              </a:rPr>
              <a:t>Chalaturnyk</a:t>
            </a:r>
            <a:r>
              <a:rPr lang="en-US">
                <a:solidFill>
                  <a:srgbClr val="211D1E"/>
                </a:solidFill>
                <a:effectLst/>
                <a:latin typeface="Times New Roman" panose="02020603050405020304" pitchFamily="18" charset="0"/>
              </a:rPr>
              <a:t>, 2002). The majority of locations that are being considered for carbon dioxide (CO</a:t>
            </a:r>
            <a:r>
              <a:rPr lang="en-US" baseline="-25000">
                <a:solidFill>
                  <a:srgbClr val="211D1E"/>
                </a:solidFill>
                <a:effectLst/>
                <a:latin typeface="Times New Roman" panose="02020603050405020304" pitchFamily="18" charset="0"/>
              </a:rPr>
              <a:t>2</a:t>
            </a:r>
            <a:r>
              <a:rPr lang="en-US">
                <a:solidFill>
                  <a:srgbClr val="211D1E"/>
                </a:solidFill>
                <a:effectLst/>
                <a:latin typeface="Times New Roman" panose="02020603050405020304" pitchFamily="18" charset="0"/>
              </a:rPr>
              <a:t>) injection and sequestration are typically found in the areas that have a history of oil, natural gas, and/or coalbed methane production (Ennis- King and Paterson, 2002; Gallo et al., 2002; Nezhad et al., 2006; Bellarby, 2009). Due to well logging and exploration activities in these regions, there is also a greater knowledge base for saline formations that lie either above or below oil and gas reservoirs. As a result of human activity, these formations are typically punctured by a significant number of wells from both exploration and production. No matter how impermeable an overlying caprock is, the sealing integrity may be compromised by the presence of wells. Diffusion through the cap rock is normally less of a concern than fracturing or fault-related leakage (Jimenez and </a:t>
            </a:r>
            <a:r>
              <a:rPr lang="en-US" err="1">
                <a:solidFill>
                  <a:srgbClr val="211D1E"/>
                </a:solidFill>
                <a:effectLst/>
                <a:latin typeface="Times New Roman" panose="02020603050405020304" pitchFamily="18" charset="0"/>
              </a:rPr>
              <a:t>Chalaturnyk</a:t>
            </a:r>
            <a:r>
              <a:rPr lang="en-US">
                <a:solidFill>
                  <a:srgbClr val="211D1E"/>
                </a:solidFill>
                <a:effectLst/>
                <a:latin typeface="Times New Roman" panose="02020603050405020304" pitchFamily="18" charset="0"/>
              </a:rPr>
              <a:t>, 2002). </a:t>
            </a:r>
          </a:p>
        </p:txBody>
      </p:sp>
      <p:sp>
        <p:nvSpPr>
          <p:cNvPr id="4" name="Espaço Reservado para Número de Slide 3">
            <a:extLst>
              <a:ext uri="{FF2B5EF4-FFF2-40B4-BE49-F238E27FC236}">
                <a16:creationId xmlns:a16="http://schemas.microsoft.com/office/drawing/2014/main" id="{A1C53E00-6260-7244-3967-D2FFF800BB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4149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79049-6321-763F-7EE3-13B34658D14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1EFB09F-8EFA-8754-A9F0-46AFA4D2146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E4BBCC-ED57-5AB2-1422-818547BEA3B8}"/>
              </a:ext>
            </a:extLst>
          </p:cNvPr>
          <p:cNvSpPr>
            <a:spLocks noGrp="1"/>
          </p:cNvSpPr>
          <p:nvPr>
            <p:ph type="body" idx="1"/>
          </p:nvPr>
        </p:nvSpPr>
        <p:spPr/>
        <p:txBody>
          <a:bodyPr/>
          <a:lstStyle/>
          <a:p>
            <a:pPr algn="l"/>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A647711B-5415-E7B1-B107-FEFF89A74BE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99591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7D55C-1EAF-D422-5381-E69D40B7535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E8FEF04-81DF-EC72-AFF1-3E375C1BDF71}"/>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B9DA021-ADDC-797E-9F31-1F199DA52C7B}"/>
              </a:ext>
            </a:extLst>
          </p:cNvPr>
          <p:cNvSpPr>
            <a:spLocks noGrp="1"/>
          </p:cNvSpPr>
          <p:nvPr>
            <p:ph type="body" idx="1"/>
          </p:nvPr>
        </p:nvSpPr>
        <p:spPr/>
        <p:txBody>
          <a:bodyPr/>
          <a:lstStyle/>
          <a:p>
            <a:pPr algn="l"/>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CEA9ECFC-58A6-E678-2EDC-14BE31F4909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6233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5ED14-CCB0-8ACB-FD16-EAC842E6B62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D1155E8-567B-AB6D-EC5A-BF600C8674A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4D86322-DAE0-1105-CEF4-C00ABB3316F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70666890-3D24-9FD1-D29F-25F21086A6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98455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6C842-90D4-F292-F192-5AE9C64CEEA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5CA5105-04F5-5746-1A36-A22CA4D4FB9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8E79024-78E4-0790-0A81-CF04B3408F68}"/>
              </a:ext>
            </a:extLst>
          </p:cNvPr>
          <p:cNvSpPr>
            <a:spLocks noGrp="1"/>
          </p:cNvSpPr>
          <p:nvPr>
            <p:ph type="body" idx="1"/>
          </p:nvPr>
        </p:nvSpPr>
        <p:spPr/>
        <p:txBody>
          <a:bodyPr/>
          <a:lstStyle/>
          <a:p>
            <a:r>
              <a:rPr lang="en-US" b="0" i="0">
                <a:solidFill>
                  <a:srgbClr val="404040"/>
                </a:solidFill>
                <a:effectLst/>
                <a:latin typeface="poppins" pitchFamily="2" charset="77"/>
              </a:rPr>
              <a:t>The gas flow model is used for evaluating and testing cement slurries for use in oil and gas well applications where the cement slurry in the annulus between casing and formation is exposed to a high-pressure permeable gas zone and to a lower pressure permeable zone.</a:t>
            </a:r>
          </a:p>
          <a:p>
            <a:pPr algn="l"/>
            <a:r>
              <a:rPr lang="en-US" b="0" i="0">
                <a:solidFill>
                  <a:srgbClr val="404040"/>
                </a:solidFill>
                <a:effectLst/>
                <a:latin typeface="poppins" pitchFamily="2" charset="77"/>
              </a:rPr>
              <a:t>The hydrostatic pressure of the fluid on top of the cement plus the hydrostatic pressure of the liquid cement will prevent gas invasion from occurring. During the cement hydration process, the hydrostatic pressure on top of the slurry is relieved thus reducing the cement pore pressure. As the cement sets, the cement pore pressure can allow gas to enter the cement column. The gas can migrate in to the well and to the surface and may cause a blowout or gas can communicate to a lower pressure permeable zone resulting in an internal blowout. The gas flow model will simulate this second scenario as described above.</a:t>
            </a:r>
          </a:p>
          <a:p>
            <a:pPr algn="l"/>
            <a:r>
              <a:rPr lang="en-US" b="0" i="0">
                <a:solidFill>
                  <a:srgbClr val="404040"/>
                </a:solidFill>
                <a:effectLst/>
                <a:latin typeface="poppins" pitchFamily="2" charset="77"/>
              </a:rPr>
              <a:t>A steel cylinder is used to contain the cement slurry and to simulate the cement in the annulus. Three pressures are applied to the cement slurry during the test:</a:t>
            </a:r>
          </a:p>
          <a:p>
            <a:pPr algn="l">
              <a:buFont typeface="Arial" panose="020B0604020202020204" pitchFamily="34" charset="0"/>
              <a:buChar char="•"/>
            </a:pPr>
            <a:br>
              <a:rPr lang="en-US" b="0" i="0">
                <a:solidFill>
                  <a:srgbClr val="404040"/>
                </a:solidFill>
                <a:effectLst/>
                <a:latin typeface="poppins" pitchFamily="2" charset="77"/>
              </a:rPr>
            </a:br>
            <a:r>
              <a:rPr lang="en-US" b="0" i="0">
                <a:solidFill>
                  <a:srgbClr val="404040"/>
                </a:solidFill>
                <a:effectLst/>
                <a:latin typeface="poppins" pitchFamily="2" charset="77"/>
              </a:rPr>
              <a:t>Pressurized mineral oil simulates the hydrostatic pressures of different fluids, like drilling mud or cement spacer.</a:t>
            </a:r>
          </a:p>
          <a:p>
            <a:pPr algn="l">
              <a:buFont typeface="Arial" panose="020B0604020202020204" pitchFamily="34" charset="0"/>
              <a:buChar char="•"/>
            </a:pPr>
            <a:r>
              <a:rPr lang="en-US" b="0" i="0">
                <a:solidFill>
                  <a:srgbClr val="404040"/>
                </a:solidFill>
                <a:effectLst/>
                <a:latin typeface="poppins" pitchFamily="2" charset="77"/>
              </a:rPr>
              <a:t>Nitrogen gas is injected into the cement slurry, a mesh screen will simulate the pressure permeable gas zone</a:t>
            </a:r>
          </a:p>
          <a:p>
            <a:pPr algn="l">
              <a:buFont typeface="Arial" panose="020B0604020202020204" pitchFamily="34" charset="0"/>
              <a:buChar char="•"/>
            </a:pPr>
            <a:r>
              <a:rPr lang="en-US" b="0" i="0">
                <a:solidFill>
                  <a:srgbClr val="404040"/>
                </a:solidFill>
                <a:effectLst/>
                <a:latin typeface="poppins" pitchFamily="2" charset="77"/>
              </a:rPr>
              <a:t>Back pressure on the system is adjusted through a control valve</a:t>
            </a:r>
          </a:p>
          <a:p>
            <a:pPr algn="l">
              <a:buFont typeface="Arial" panose="020B0604020202020204" pitchFamily="34" charset="0"/>
              <a:buChar char="•"/>
            </a:pPr>
            <a:r>
              <a:rPr lang="en-US" b="0" i="0">
                <a:solidFill>
                  <a:srgbClr val="404040"/>
                </a:solidFill>
                <a:effectLst/>
                <a:latin typeface="poppins" pitchFamily="2" charset="77"/>
              </a:rPr>
              <a:t>The third pressure is applied with the use of a back-pressure regulator. A fluid loss screen in conjunction with the back-pressure simulates the low-pressure permeable zone.</a:t>
            </a:r>
            <a:br>
              <a:rPr lang="en-US" b="0" i="0">
                <a:solidFill>
                  <a:srgbClr val="404040"/>
                </a:solidFill>
                <a:effectLst/>
                <a:latin typeface="poppins" pitchFamily="2" charset="77"/>
              </a:rPr>
            </a:br>
            <a:r>
              <a:rPr lang="en-US" b="0" i="0">
                <a:solidFill>
                  <a:srgbClr val="404040"/>
                </a:solidFill>
                <a:effectLst/>
                <a:latin typeface="poppins" pitchFamily="2" charset="77"/>
              </a:rPr>
              <a:t>Cement slurries can be tested at bottom hole temperature for fluid loss, transition time and the permeability of the set cement to resist gas invasion.</a:t>
            </a:r>
          </a:p>
        </p:txBody>
      </p:sp>
      <p:sp>
        <p:nvSpPr>
          <p:cNvPr id="4" name="Espaço Reservado para Número de Slide 3">
            <a:extLst>
              <a:ext uri="{FF2B5EF4-FFF2-40B4-BE49-F238E27FC236}">
                <a16:creationId xmlns:a16="http://schemas.microsoft.com/office/drawing/2014/main" id="{CC80E73E-392E-A28B-75F2-C36729FB4C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10944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5AD70-9B10-D90A-CC1B-DD8EB2EFEFF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8F90B9A-9788-FF25-0E80-DEDE81D6588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C0D0D97-9443-AD54-9D3E-540DC427A9F6}"/>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1E72126A-667A-EF1D-E7AA-EC3D5018F2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8986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2F4B2-942C-9127-F8F6-614EDBB8F15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277067C-69EC-C71F-5714-123A5D94C04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ECAD1E1-5CF6-9D46-6BEF-1F826CCC16F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A7D89648-6C57-967B-6998-F21E397EA8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589639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966D5-FECA-858D-16A8-DE501D43F31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6027D42-0C3C-FBA6-C2FB-DBA30B09BD3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66F7C1C-B40F-6F96-0BC2-4FDBB6FF73D6}"/>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84DE44E-B107-ADBA-3350-F67EC5E743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3421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C51B0-383E-E415-467B-1613E2B5885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E7C199C-02B3-4A17-49F0-68FA6BA7F29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81ECC0A-F79C-0759-0784-03023005A12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126C009B-9104-4739-F564-F6277EE4C2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97912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AF609-AA48-E1EB-75E8-445AA318D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9E2E366-8FB0-67B9-C31B-1206A6A6E38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5E9E456-6B8D-A449-7981-30946D8425A1}"/>
              </a:ext>
            </a:extLst>
          </p:cNvPr>
          <p:cNvSpPr>
            <a:spLocks noGrp="1"/>
          </p:cNvSpPr>
          <p:nvPr>
            <p:ph type="body" idx="1"/>
          </p:nvPr>
        </p:nvSpPr>
        <p:spPr/>
        <p:txBody>
          <a:bodyPr/>
          <a:lstStyle/>
          <a:p>
            <a:endParaRPr lang="en-US" b="0" i="0">
              <a:solidFill>
                <a:srgbClr val="404040"/>
              </a:solidFill>
              <a:effectLst/>
              <a:latin typeface="poppins" pitchFamily="2" charset="77"/>
            </a:endParaRPr>
          </a:p>
        </p:txBody>
      </p:sp>
      <p:sp>
        <p:nvSpPr>
          <p:cNvPr id="4" name="Espaço Reservado para Número de Slide 3">
            <a:extLst>
              <a:ext uri="{FF2B5EF4-FFF2-40B4-BE49-F238E27FC236}">
                <a16:creationId xmlns:a16="http://schemas.microsoft.com/office/drawing/2014/main" id="{E923F64A-39ED-48A8-38B3-D8C747414F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24636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18EE5-02DE-E0FA-7421-45211C77E6F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340FF9A-8B12-9B59-B8D0-5B591C902D6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5ADAF12-FF87-DF5B-7B2D-C1FF746936E0}"/>
              </a:ext>
            </a:extLst>
          </p:cNvPr>
          <p:cNvSpPr>
            <a:spLocks noGrp="1"/>
          </p:cNvSpPr>
          <p:nvPr>
            <p:ph type="body" idx="1"/>
          </p:nvPr>
        </p:nvSpPr>
        <p:spPr/>
        <p:txBody>
          <a:bodyPr/>
          <a:lstStyle/>
          <a:p>
            <a:endParaRPr lang="pt-BR"/>
          </a:p>
          <a:p>
            <a:r>
              <a:rPr lang="pt-BR"/>
              <a:t>CBL (Cement Bond Log): </a:t>
            </a:r>
            <a:r>
              <a:rPr lang="pt-BR" err="1"/>
              <a:t>Measures</a:t>
            </a:r>
            <a:r>
              <a:rPr lang="pt-BR"/>
              <a:t> amplitude </a:t>
            </a:r>
            <a:r>
              <a:rPr lang="pt-BR" err="1"/>
              <a:t>of</a:t>
            </a:r>
            <a:r>
              <a:rPr lang="pt-BR"/>
              <a:t> </a:t>
            </a:r>
            <a:r>
              <a:rPr lang="pt-BR" err="1"/>
              <a:t>casing</a:t>
            </a:r>
            <a:r>
              <a:rPr lang="pt-BR"/>
              <a:t> </a:t>
            </a:r>
            <a:r>
              <a:rPr lang="pt-BR" err="1"/>
              <a:t>arrivals</a:t>
            </a:r>
            <a:r>
              <a:rPr lang="pt-BR"/>
              <a:t>.</a:t>
            </a:r>
          </a:p>
          <a:p>
            <a:r>
              <a:rPr lang="pt-BR"/>
              <a:t>VDL (Variable </a:t>
            </a:r>
            <a:r>
              <a:rPr lang="pt-BR" err="1"/>
              <a:t>Density</a:t>
            </a:r>
            <a:r>
              <a:rPr lang="pt-BR"/>
              <a:t> Log): </a:t>
            </a:r>
            <a:r>
              <a:rPr lang="pt-BR" err="1"/>
              <a:t>Provides</a:t>
            </a:r>
            <a:r>
              <a:rPr lang="pt-BR"/>
              <a:t> </a:t>
            </a:r>
            <a:r>
              <a:rPr lang="pt-BR" err="1"/>
              <a:t>waveform</a:t>
            </a:r>
            <a:r>
              <a:rPr lang="pt-BR"/>
              <a:t> </a:t>
            </a:r>
            <a:r>
              <a:rPr lang="pt-BR" err="1"/>
              <a:t>visualization</a:t>
            </a:r>
            <a:r>
              <a:rPr lang="pt-BR"/>
              <a:t> for </a:t>
            </a:r>
            <a:r>
              <a:rPr lang="pt-BR" err="1"/>
              <a:t>interpretation</a:t>
            </a:r>
            <a:r>
              <a:rPr lang="pt-BR"/>
              <a:t>.</a:t>
            </a:r>
          </a:p>
          <a:p>
            <a:r>
              <a:rPr lang="pt-BR" err="1"/>
              <a:t>Limitations</a:t>
            </a:r>
            <a:r>
              <a:rPr lang="pt-BR"/>
              <a:t>: </a:t>
            </a:r>
            <a:r>
              <a:rPr lang="pt-BR" err="1"/>
              <a:t>Cannot</a:t>
            </a:r>
            <a:r>
              <a:rPr lang="pt-BR"/>
              <a:t> </a:t>
            </a:r>
            <a:r>
              <a:rPr lang="pt-BR" err="1"/>
              <a:t>distinguish</a:t>
            </a:r>
            <a:r>
              <a:rPr lang="pt-BR"/>
              <a:t> </a:t>
            </a:r>
            <a:r>
              <a:rPr lang="pt-BR" err="1"/>
              <a:t>between</a:t>
            </a:r>
            <a:r>
              <a:rPr lang="pt-BR"/>
              <a:t> </a:t>
            </a:r>
            <a:r>
              <a:rPr lang="pt-BR" err="1"/>
              <a:t>partial</a:t>
            </a:r>
            <a:r>
              <a:rPr lang="pt-BR"/>
              <a:t> </a:t>
            </a:r>
            <a:r>
              <a:rPr lang="pt-BR" err="1"/>
              <a:t>bond</a:t>
            </a:r>
            <a:r>
              <a:rPr lang="pt-BR"/>
              <a:t> </a:t>
            </a:r>
            <a:r>
              <a:rPr lang="pt-BR" err="1"/>
              <a:t>and</a:t>
            </a:r>
            <a:r>
              <a:rPr lang="pt-BR"/>
              <a:t> </a:t>
            </a:r>
            <a:r>
              <a:rPr lang="pt-BR" err="1"/>
              <a:t>gas-cut</a:t>
            </a:r>
            <a:r>
              <a:rPr lang="pt-BR"/>
              <a:t> </a:t>
            </a:r>
            <a:r>
              <a:rPr lang="pt-BR" err="1"/>
              <a:t>cement</a:t>
            </a:r>
            <a:r>
              <a:rPr lang="pt-BR"/>
              <a:t>.</a:t>
            </a:r>
          </a:p>
          <a:p>
            <a:endParaRPr lang="pt-BR"/>
          </a:p>
          <a:p>
            <a:r>
              <a:rPr lang="pt-BR" err="1"/>
              <a:t>Ultrasonic</a:t>
            </a:r>
            <a:r>
              <a:rPr lang="pt-BR"/>
              <a:t> Imaging Tools</a:t>
            </a:r>
          </a:p>
          <a:p>
            <a:r>
              <a:rPr lang="pt-BR"/>
              <a:t>USIT (</a:t>
            </a:r>
            <a:r>
              <a:rPr lang="pt-BR" err="1"/>
              <a:t>Ultrasonic</a:t>
            </a:r>
            <a:r>
              <a:rPr lang="pt-BR"/>
              <a:t> Imaging Tool) / CAST-V / </a:t>
            </a:r>
            <a:r>
              <a:rPr lang="pt-BR" err="1"/>
              <a:t>Isolation</a:t>
            </a:r>
            <a:r>
              <a:rPr lang="pt-BR"/>
              <a:t> Scanner:</a:t>
            </a:r>
          </a:p>
          <a:p>
            <a:r>
              <a:rPr lang="pt-BR" err="1"/>
              <a:t>Measure</a:t>
            </a:r>
            <a:r>
              <a:rPr lang="pt-BR"/>
              <a:t> </a:t>
            </a:r>
            <a:r>
              <a:rPr lang="pt-BR" err="1"/>
              <a:t>acoustic</a:t>
            </a:r>
            <a:r>
              <a:rPr lang="pt-BR"/>
              <a:t> </a:t>
            </a:r>
            <a:r>
              <a:rPr lang="pt-BR" err="1"/>
              <a:t>impedance</a:t>
            </a:r>
            <a:r>
              <a:rPr lang="pt-BR"/>
              <a:t> (</a:t>
            </a:r>
            <a:r>
              <a:rPr lang="pt-BR" err="1"/>
              <a:t>Z</a:t>
            </a:r>
            <a:r>
              <a:rPr lang="pt-BR"/>
              <a:t> = </a:t>
            </a:r>
            <a:r>
              <a:rPr lang="el-GR"/>
              <a:t>ρ × </a:t>
            </a:r>
            <a:r>
              <a:rPr lang="pt-BR"/>
              <a:t>V).</a:t>
            </a:r>
          </a:p>
          <a:p>
            <a:r>
              <a:rPr lang="pt-BR" err="1"/>
              <a:t>Provide</a:t>
            </a:r>
            <a:r>
              <a:rPr lang="pt-BR"/>
              <a:t> </a:t>
            </a:r>
            <a:r>
              <a:rPr lang="pt-BR" err="1"/>
              <a:t>cement</a:t>
            </a:r>
            <a:r>
              <a:rPr lang="pt-BR"/>
              <a:t> </a:t>
            </a:r>
            <a:r>
              <a:rPr lang="pt-BR" err="1"/>
              <a:t>thickness</a:t>
            </a:r>
            <a:r>
              <a:rPr lang="pt-BR"/>
              <a:t> </a:t>
            </a:r>
            <a:r>
              <a:rPr lang="pt-BR" err="1"/>
              <a:t>maps</a:t>
            </a:r>
            <a:r>
              <a:rPr lang="pt-BR"/>
              <a:t> </a:t>
            </a:r>
            <a:r>
              <a:rPr lang="pt-BR" err="1"/>
              <a:t>and</a:t>
            </a:r>
            <a:r>
              <a:rPr lang="pt-BR"/>
              <a:t> </a:t>
            </a:r>
            <a:r>
              <a:rPr lang="pt-BR" err="1"/>
              <a:t>bond</a:t>
            </a:r>
            <a:r>
              <a:rPr lang="pt-BR"/>
              <a:t> </a:t>
            </a:r>
            <a:r>
              <a:rPr lang="pt-BR" err="1"/>
              <a:t>quality</a:t>
            </a:r>
            <a:r>
              <a:rPr lang="pt-BR"/>
              <a:t>.</a:t>
            </a:r>
          </a:p>
          <a:p>
            <a:r>
              <a:rPr lang="pt-BR" err="1"/>
              <a:t>Better</a:t>
            </a:r>
            <a:r>
              <a:rPr lang="pt-BR"/>
              <a:t> for </a:t>
            </a:r>
            <a:r>
              <a:rPr lang="pt-BR" err="1"/>
              <a:t>lightweight</a:t>
            </a:r>
            <a:r>
              <a:rPr lang="pt-BR"/>
              <a:t> </a:t>
            </a:r>
            <a:r>
              <a:rPr lang="pt-BR" err="1"/>
              <a:t>or</a:t>
            </a:r>
            <a:r>
              <a:rPr lang="pt-BR"/>
              <a:t> </a:t>
            </a:r>
            <a:r>
              <a:rPr lang="pt-BR" err="1"/>
              <a:t>gas-contaminated</a:t>
            </a:r>
            <a:r>
              <a:rPr lang="pt-BR"/>
              <a:t> </a:t>
            </a:r>
            <a:r>
              <a:rPr lang="pt-BR" err="1"/>
              <a:t>cement</a:t>
            </a:r>
            <a:r>
              <a:rPr lang="pt-BR"/>
              <a:t>.</a:t>
            </a:r>
          </a:p>
          <a:p>
            <a:endParaRPr lang="pt-BR"/>
          </a:p>
          <a:p>
            <a:r>
              <a:rPr lang="pt-BR"/>
              <a:t>3Pulsed </a:t>
            </a:r>
            <a:r>
              <a:rPr lang="pt-BR" err="1"/>
              <a:t>Neutron</a:t>
            </a:r>
            <a:r>
              <a:rPr lang="pt-BR"/>
              <a:t> Logs (PNL)</a:t>
            </a:r>
          </a:p>
          <a:p>
            <a:r>
              <a:rPr lang="pt-BR"/>
              <a:t>Post-</a:t>
            </a:r>
            <a:r>
              <a:rPr lang="pt-BR" err="1"/>
              <a:t>perforation</a:t>
            </a:r>
            <a:r>
              <a:rPr lang="pt-BR"/>
              <a:t> logs </a:t>
            </a:r>
            <a:r>
              <a:rPr lang="pt-BR" err="1"/>
              <a:t>to</a:t>
            </a:r>
            <a:r>
              <a:rPr lang="pt-BR"/>
              <a:t> </a:t>
            </a:r>
            <a:r>
              <a:rPr lang="pt-BR" err="1"/>
              <a:t>evaluate</a:t>
            </a:r>
            <a:r>
              <a:rPr lang="pt-BR"/>
              <a:t> </a:t>
            </a:r>
            <a:r>
              <a:rPr lang="pt-BR" err="1"/>
              <a:t>cement</a:t>
            </a:r>
            <a:r>
              <a:rPr lang="pt-BR"/>
              <a:t> </a:t>
            </a:r>
            <a:r>
              <a:rPr lang="pt-BR" err="1"/>
              <a:t>behind</a:t>
            </a:r>
            <a:r>
              <a:rPr lang="pt-BR"/>
              <a:t> </a:t>
            </a:r>
            <a:r>
              <a:rPr lang="pt-BR" err="1"/>
              <a:t>pipe</a:t>
            </a:r>
            <a:r>
              <a:rPr lang="pt-BR"/>
              <a:t>.</a:t>
            </a:r>
          </a:p>
          <a:p>
            <a:r>
              <a:rPr lang="pt-BR" err="1"/>
              <a:t>Sensitive</a:t>
            </a:r>
            <a:r>
              <a:rPr lang="pt-BR"/>
              <a:t> </a:t>
            </a:r>
            <a:r>
              <a:rPr lang="pt-BR" err="1"/>
              <a:t>to</a:t>
            </a:r>
            <a:r>
              <a:rPr lang="pt-BR"/>
              <a:t> </a:t>
            </a:r>
            <a:r>
              <a:rPr lang="pt-BR" err="1"/>
              <a:t>formation</a:t>
            </a:r>
            <a:r>
              <a:rPr lang="pt-BR"/>
              <a:t> </a:t>
            </a:r>
            <a:r>
              <a:rPr lang="pt-BR" err="1"/>
              <a:t>saturation</a:t>
            </a:r>
            <a:r>
              <a:rPr lang="pt-BR"/>
              <a:t>, </a:t>
            </a:r>
            <a:r>
              <a:rPr lang="pt-BR" err="1"/>
              <a:t>but</a:t>
            </a:r>
            <a:r>
              <a:rPr lang="pt-BR"/>
              <a:t> </a:t>
            </a:r>
            <a:r>
              <a:rPr lang="pt-BR" err="1"/>
              <a:t>can</a:t>
            </a:r>
            <a:r>
              <a:rPr lang="pt-BR"/>
              <a:t> </a:t>
            </a:r>
            <a:r>
              <a:rPr lang="pt-BR" err="1"/>
              <a:t>infer</a:t>
            </a:r>
            <a:r>
              <a:rPr lang="pt-BR"/>
              <a:t> </a:t>
            </a:r>
            <a:r>
              <a:rPr lang="pt-BR" err="1"/>
              <a:t>cement</a:t>
            </a:r>
            <a:r>
              <a:rPr lang="pt-BR"/>
              <a:t> </a:t>
            </a:r>
            <a:r>
              <a:rPr lang="pt-BR" err="1"/>
              <a:t>density</a:t>
            </a:r>
            <a:r>
              <a:rPr lang="pt-BR"/>
              <a:t> </a:t>
            </a:r>
            <a:r>
              <a:rPr lang="pt-BR" err="1"/>
              <a:t>indirectly</a:t>
            </a:r>
            <a:r>
              <a:rPr lang="pt-BR"/>
              <a:t>.</a:t>
            </a:r>
          </a:p>
          <a:p>
            <a:endParaRPr lang="pt-BR"/>
          </a:p>
          <a:p>
            <a:r>
              <a:rPr lang="pt-BR" err="1"/>
              <a:t>Fiber</a:t>
            </a:r>
            <a:r>
              <a:rPr lang="pt-BR"/>
              <a:t> </a:t>
            </a:r>
            <a:r>
              <a:rPr lang="pt-BR" err="1"/>
              <a:t>Optic</a:t>
            </a:r>
            <a:r>
              <a:rPr lang="pt-BR"/>
              <a:t> </a:t>
            </a:r>
            <a:r>
              <a:rPr lang="pt-BR" err="1"/>
              <a:t>Sensing</a:t>
            </a:r>
            <a:r>
              <a:rPr lang="pt-BR"/>
              <a:t> (DAS/DTS = </a:t>
            </a:r>
            <a:r>
              <a:rPr lang="pt-BR" err="1"/>
              <a:t>Distributed</a:t>
            </a:r>
            <a:r>
              <a:rPr lang="pt-BR"/>
              <a:t> </a:t>
            </a:r>
            <a:r>
              <a:rPr lang="pt-BR" err="1"/>
              <a:t>Acoustic</a:t>
            </a:r>
            <a:r>
              <a:rPr lang="pt-BR"/>
              <a:t> </a:t>
            </a:r>
            <a:r>
              <a:rPr lang="pt-BR" err="1"/>
              <a:t>and</a:t>
            </a:r>
            <a:r>
              <a:rPr lang="pt-BR"/>
              <a:t> </a:t>
            </a:r>
            <a:r>
              <a:rPr lang="pt-BR" err="1"/>
              <a:t>Temperature</a:t>
            </a:r>
            <a:r>
              <a:rPr lang="pt-BR"/>
              <a:t> </a:t>
            </a:r>
            <a:r>
              <a:rPr lang="pt-BR" err="1"/>
              <a:t>Sensing</a:t>
            </a:r>
            <a:r>
              <a:rPr lang="pt-BR"/>
              <a:t>) for real time </a:t>
            </a:r>
            <a:r>
              <a:rPr lang="pt-BR" err="1"/>
              <a:t>leak</a:t>
            </a:r>
            <a:r>
              <a:rPr lang="pt-BR"/>
              <a:t> </a:t>
            </a:r>
            <a:r>
              <a:rPr lang="pt-BR" err="1"/>
              <a:t>and</a:t>
            </a:r>
            <a:r>
              <a:rPr lang="pt-BR"/>
              <a:t> </a:t>
            </a:r>
            <a:r>
              <a:rPr lang="pt-BR" err="1"/>
              <a:t>flow</a:t>
            </a:r>
            <a:r>
              <a:rPr lang="pt-BR"/>
              <a:t> </a:t>
            </a:r>
            <a:r>
              <a:rPr lang="pt-BR" err="1"/>
              <a:t>detection</a:t>
            </a:r>
            <a:endParaRPr lang="pt-BR"/>
          </a:p>
          <a:p>
            <a:r>
              <a:rPr lang="pt-BR"/>
              <a:t>The </a:t>
            </a:r>
            <a:r>
              <a:rPr lang="pt-BR" err="1"/>
              <a:t>combination</a:t>
            </a:r>
            <a:r>
              <a:rPr lang="pt-BR"/>
              <a:t> </a:t>
            </a:r>
            <a:r>
              <a:rPr lang="pt-BR" err="1"/>
              <a:t>of</a:t>
            </a:r>
            <a:r>
              <a:rPr lang="pt-BR"/>
              <a:t> DAS </a:t>
            </a:r>
            <a:r>
              <a:rPr lang="pt-BR" err="1"/>
              <a:t>and</a:t>
            </a:r>
            <a:r>
              <a:rPr lang="pt-BR"/>
              <a:t> DTS </a:t>
            </a:r>
            <a:r>
              <a:rPr lang="pt-BR" err="1"/>
              <a:t>can</a:t>
            </a:r>
            <a:r>
              <a:rPr lang="pt-BR"/>
              <a:t> </a:t>
            </a:r>
            <a:r>
              <a:rPr lang="pt-BR" err="1"/>
              <a:t>offer</a:t>
            </a:r>
            <a:r>
              <a:rPr lang="pt-BR"/>
              <a:t> </a:t>
            </a:r>
            <a:r>
              <a:rPr lang="pt-BR" err="1"/>
              <a:t>both</a:t>
            </a:r>
            <a:r>
              <a:rPr lang="pt-BR"/>
              <a:t> </a:t>
            </a:r>
            <a:r>
              <a:rPr lang="pt-BR" err="1"/>
              <a:t>qualitative</a:t>
            </a:r>
            <a:r>
              <a:rPr lang="pt-BR"/>
              <a:t> </a:t>
            </a:r>
            <a:r>
              <a:rPr lang="pt-BR" err="1"/>
              <a:t>and</a:t>
            </a:r>
            <a:r>
              <a:rPr lang="pt-BR"/>
              <a:t> </a:t>
            </a:r>
            <a:r>
              <a:rPr lang="pt-BR" err="1"/>
              <a:t>quantitative</a:t>
            </a:r>
            <a:r>
              <a:rPr lang="pt-BR"/>
              <a:t> </a:t>
            </a:r>
            <a:r>
              <a:rPr lang="pt-BR" err="1"/>
              <a:t>information</a:t>
            </a:r>
            <a:r>
              <a:rPr lang="pt-BR"/>
              <a:t> </a:t>
            </a:r>
            <a:r>
              <a:rPr lang="pt-BR" err="1"/>
              <a:t>regarding</a:t>
            </a:r>
            <a:r>
              <a:rPr lang="pt-BR"/>
              <a:t> </a:t>
            </a:r>
            <a:r>
              <a:rPr lang="pt-BR" err="1"/>
              <a:t>fluid</a:t>
            </a:r>
            <a:r>
              <a:rPr lang="pt-BR"/>
              <a:t> dynamics in </a:t>
            </a:r>
            <a:r>
              <a:rPr lang="pt-BR" err="1"/>
              <a:t>the</a:t>
            </a:r>
            <a:r>
              <a:rPr lang="pt-BR"/>
              <a:t> </a:t>
            </a:r>
            <a:r>
              <a:rPr lang="pt-BR" err="1"/>
              <a:t>context</a:t>
            </a:r>
            <a:r>
              <a:rPr lang="pt-BR"/>
              <a:t> </a:t>
            </a:r>
            <a:r>
              <a:rPr lang="pt-BR" err="1"/>
              <a:t>of</a:t>
            </a:r>
            <a:r>
              <a:rPr lang="pt-BR"/>
              <a:t> </a:t>
            </a:r>
            <a:r>
              <a:rPr lang="pt-BR" err="1"/>
              <a:t>well</a:t>
            </a:r>
            <a:r>
              <a:rPr lang="pt-BR"/>
              <a:t> </a:t>
            </a:r>
            <a:r>
              <a:rPr lang="pt-BR" err="1"/>
              <a:t>integrity</a:t>
            </a:r>
            <a:r>
              <a:rPr lang="pt-BR"/>
              <a:t> </a:t>
            </a:r>
            <a:r>
              <a:rPr lang="pt-BR" err="1"/>
              <a:t>investigation</a:t>
            </a:r>
            <a:r>
              <a:rPr lang="pt-BR"/>
              <a:t>, as </a:t>
            </a:r>
            <a:r>
              <a:rPr lang="pt-BR" err="1"/>
              <a:t>the</a:t>
            </a:r>
            <a:r>
              <a:rPr lang="pt-BR"/>
              <a:t> </a:t>
            </a:r>
            <a:r>
              <a:rPr lang="pt-BR" err="1"/>
              <a:t>flow</a:t>
            </a:r>
            <a:r>
              <a:rPr lang="pt-BR"/>
              <a:t> </a:t>
            </a:r>
            <a:r>
              <a:rPr lang="pt-BR" err="1"/>
              <a:t>characteristics</a:t>
            </a:r>
            <a:r>
              <a:rPr lang="pt-BR"/>
              <a:t> (</a:t>
            </a:r>
            <a:r>
              <a:rPr lang="pt-BR" err="1"/>
              <a:t>intensity</a:t>
            </a:r>
            <a:r>
              <a:rPr lang="pt-BR"/>
              <a:t> </a:t>
            </a:r>
            <a:r>
              <a:rPr lang="pt-BR" err="1"/>
              <a:t>of</a:t>
            </a:r>
            <a:r>
              <a:rPr lang="pt-BR"/>
              <a:t> </a:t>
            </a:r>
            <a:r>
              <a:rPr lang="pt-BR" err="1"/>
              <a:t>turbulences</a:t>
            </a:r>
            <a:r>
              <a:rPr lang="pt-BR"/>
              <a:t>).</a:t>
            </a:r>
            <a:br>
              <a:rPr lang="pt-BR"/>
            </a:br>
            <a:r>
              <a:rPr lang="pt-BR" err="1"/>
              <a:t>Can</a:t>
            </a:r>
            <a:r>
              <a:rPr lang="pt-BR"/>
              <a:t> </a:t>
            </a:r>
            <a:r>
              <a:rPr lang="pt-BR" err="1"/>
              <a:t>be</a:t>
            </a:r>
            <a:r>
              <a:rPr lang="pt-BR"/>
              <a:t> </a:t>
            </a:r>
            <a:r>
              <a:rPr lang="pt-BR" err="1"/>
              <a:t>permanently</a:t>
            </a:r>
            <a:r>
              <a:rPr lang="pt-BR"/>
              <a:t> </a:t>
            </a:r>
            <a:r>
              <a:rPr lang="pt-BR" err="1"/>
              <a:t>installed</a:t>
            </a:r>
            <a:r>
              <a:rPr lang="pt-BR"/>
              <a:t> in </a:t>
            </a:r>
            <a:r>
              <a:rPr lang="pt-BR" err="1"/>
              <a:t>subsea</a:t>
            </a:r>
            <a:r>
              <a:rPr lang="pt-BR"/>
              <a:t> </a:t>
            </a:r>
            <a:r>
              <a:rPr lang="pt-BR" err="1"/>
              <a:t>and</a:t>
            </a:r>
            <a:r>
              <a:rPr lang="pt-BR"/>
              <a:t> high </a:t>
            </a:r>
            <a:r>
              <a:rPr lang="pt-BR" err="1"/>
              <a:t>risk</a:t>
            </a:r>
            <a:r>
              <a:rPr lang="pt-BR"/>
              <a:t> </a:t>
            </a:r>
            <a:r>
              <a:rPr lang="pt-BR" err="1"/>
              <a:t>wells</a:t>
            </a:r>
            <a:endParaRPr lang="pt-BR"/>
          </a:p>
          <a:p>
            <a:endParaRPr lang="pt-BR"/>
          </a:p>
          <a:p>
            <a:r>
              <a:rPr lang="pt-BR" err="1"/>
              <a:t>Pressure</a:t>
            </a:r>
            <a:r>
              <a:rPr lang="pt-BR"/>
              <a:t> </a:t>
            </a:r>
            <a:r>
              <a:rPr lang="pt-BR" err="1"/>
              <a:t>and</a:t>
            </a:r>
            <a:r>
              <a:rPr lang="pt-BR"/>
              <a:t> </a:t>
            </a:r>
            <a:r>
              <a:rPr lang="pt-BR" err="1"/>
              <a:t>Temperature</a:t>
            </a:r>
            <a:r>
              <a:rPr lang="pt-BR"/>
              <a:t> </a:t>
            </a:r>
            <a:r>
              <a:rPr lang="pt-BR" err="1"/>
              <a:t>Surveys</a:t>
            </a:r>
            <a:br>
              <a:rPr lang="pt-BR"/>
            </a:br>
            <a:r>
              <a:rPr lang="pt-BR" err="1"/>
              <a:t>Used</a:t>
            </a:r>
            <a:r>
              <a:rPr lang="pt-BR"/>
              <a:t> for </a:t>
            </a:r>
            <a:r>
              <a:rPr lang="pt-BR" err="1"/>
              <a:t>identifying</a:t>
            </a:r>
            <a:r>
              <a:rPr lang="pt-BR"/>
              <a:t> </a:t>
            </a:r>
            <a:r>
              <a:rPr lang="pt-BR" err="1"/>
              <a:t>annular</a:t>
            </a:r>
            <a:r>
              <a:rPr lang="pt-BR"/>
              <a:t> </a:t>
            </a:r>
            <a:r>
              <a:rPr lang="pt-BR" err="1"/>
              <a:t>pressure</a:t>
            </a:r>
            <a:r>
              <a:rPr lang="pt-BR"/>
              <a:t> communication, </a:t>
            </a:r>
            <a:r>
              <a:rPr lang="pt-BR" err="1"/>
              <a:t>leaks</a:t>
            </a:r>
            <a:r>
              <a:rPr lang="pt-BR"/>
              <a:t> </a:t>
            </a:r>
            <a:r>
              <a:rPr lang="pt-BR" err="1"/>
              <a:t>or</a:t>
            </a:r>
            <a:r>
              <a:rPr lang="pt-BR"/>
              <a:t> </a:t>
            </a:r>
            <a:r>
              <a:rPr lang="pt-BR" err="1"/>
              <a:t>microannuli</a:t>
            </a:r>
            <a:br>
              <a:rPr lang="pt-BR"/>
            </a:br>
            <a:r>
              <a:rPr lang="pt-BR" err="1"/>
              <a:t>Temperatures</a:t>
            </a:r>
            <a:r>
              <a:rPr lang="pt-BR"/>
              <a:t> logs </a:t>
            </a:r>
            <a:r>
              <a:rPr lang="pt-BR" err="1"/>
              <a:t>can</a:t>
            </a:r>
            <a:r>
              <a:rPr lang="pt-BR"/>
              <a:t> </a:t>
            </a:r>
            <a:r>
              <a:rPr lang="pt-BR" err="1"/>
              <a:t>reveal</a:t>
            </a:r>
            <a:r>
              <a:rPr lang="pt-BR"/>
              <a:t> </a:t>
            </a:r>
            <a:r>
              <a:rPr lang="pt-BR" err="1"/>
              <a:t>fluid</a:t>
            </a:r>
            <a:r>
              <a:rPr lang="pt-BR"/>
              <a:t> </a:t>
            </a:r>
            <a:r>
              <a:rPr lang="pt-BR" err="1"/>
              <a:t>migration</a:t>
            </a:r>
            <a:r>
              <a:rPr lang="pt-BR"/>
              <a:t> </a:t>
            </a:r>
            <a:r>
              <a:rPr lang="pt-BR" err="1"/>
              <a:t>pathways</a:t>
            </a:r>
            <a:r>
              <a:rPr lang="pt-BR"/>
              <a:t> post </a:t>
            </a:r>
            <a:r>
              <a:rPr lang="pt-BR" err="1"/>
              <a:t>cementing</a:t>
            </a:r>
            <a:endParaRPr lang="pt-BR"/>
          </a:p>
        </p:txBody>
      </p:sp>
      <p:sp>
        <p:nvSpPr>
          <p:cNvPr id="4" name="Espaço Reservado para Número de Slide 3">
            <a:extLst>
              <a:ext uri="{FF2B5EF4-FFF2-40B4-BE49-F238E27FC236}">
                <a16:creationId xmlns:a16="http://schemas.microsoft.com/office/drawing/2014/main" id="{6E02D2BC-F352-F94D-898F-8690F285D7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1031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C93E6-532A-95E8-C47D-F4F98DEC03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B99379F-E206-2E8D-5791-640C4275C63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FC1D950-F729-B9B5-4988-19DEAFE8A1B7}"/>
              </a:ext>
            </a:extLst>
          </p:cNvPr>
          <p:cNvSpPr>
            <a:spLocks noGrp="1"/>
          </p:cNvSpPr>
          <p:nvPr>
            <p:ph type="body" idx="1"/>
          </p:nvPr>
        </p:nvSpPr>
        <p:spPr/>
        <p:txBody>
          <a:bodyPr/>
          <a:lstStyle/>
          <a:p>
            <a:endParaRPr lang="pt-BR"/>
          </a:p>
          <a:p>
            <a:r>
              <a:rPr lang="pt-BR"/>
              <a:t>CBL (Cement Bond Log): </a:t>
            </a:r>
            <a:r>
              <a:rPr lang="pt-BR" err="1"/>
              <a:t>Measures</a:t>
            </a:r>
            <a:r>
              <a:rPr lang="pt-BR"/>
              <a:t> amplitude </a:t>
            </a:r>
            <a:r>
              <a:rPr lang="pt-BR" err="1"/>
              <a:t>of</a:t>
            </a:r>
            <a:r>
              <a:rPr lang="pt-BR"/>
              <a:t> </a:t>
            </a:r>
            <a:r>
              <a:rPr lang="pt-BR" err="1"/>
              <a:t>casing</a:t>
            </a:r>
            <a:r>
              <a:rPr lang="pt-BR"/>
              <a:t> </a:t>
            </a:r>
            <a:r>
              <a:rPr lang="pt-BR" err="1"/>
              <a:t>arrivals</a:t>
            </a:r>
            <a:r>
              <a:rPr lang="pt-BR"/>
              <a:t>.</a:t>
            </a:r>
          </a:p>
          <a:p>
            <a:r>
              <a:rPr lang="pt-BR"/>
              <a:t>VDL (Variable </a:t>
            </a:r>
            <a:r>
              <a:rPr lang="pt-BR" err="1"/>
              <a:t>Density</a:t>
            </a:r>
            <a:r>
              <a:rPr lang="pt-BR"/>
              <a:t> Log): </a:t>
            </a:r>
            <a:r>
              <a:rPr lang="pt-BR" err="1"/>
              <a:t>Provides</a:t>
            </a:r>
            <a:r>
              <a:rPr lang="pt-BR"/>
              <a:t> </a:t>
            </a:r>
            <a:r>
              <a:rPr lang="pt-BR" err="1"/>
              <a:t>waveform</a:t>
            </a:r>
            <a:r>
              <a:rPr lang="pt-BR"/>
              <a:t> </a:t>
            </a:r>
            <a:r>
              <a:rPr lang="pt-BR" err="1"/>
              <a:t>visualization</a:t>
            </a:r>
            <a:r>
              <a:rPr lang="pt-BR"/>
              <a:t> for </a:t>
            </a:r>
            <a:r>
              <a:rPr lang="pt-BR" err="1"/>
              <a:t>interpretation</a:t>
            </a:r>
            <a:r>
              <a:rPr lang="pt-BR"/>
              <a:t>.</a:t>
            </a:r>
          </a:p>
          <a:p>
            <a:r>
              <a:rPr lang="pt-BR" err="1"/>
              <a:t>Limitations</a:t>
            </a:r>
            <a:r>
              <a:rPr lang="pt-BR"/>
              <a:t>: </a:t>
            </a:r>
            <a:r>
              <a:rPr lang="pt-BR" err="1"/>
              <a:t>Cannot</a:t>
            </a:r>
            <a:r>
              <a:rPr lang="pt-BR"/>
              <a:t> </a:t>
            </a:r>
            <a:r>
              <a:rPr lang="pt-BR" err="1"/>
              <a:t>distinguish</a:t>
            </a:r>
            <a:r>
              <a:rPr lang="pt-BR"/>
              <a:t> </a:t>
            </a:r>
            <a:r>
              <a:rPr lang="pt-BR" err="1"/>
              <a:t>between</a:t>
            </a:r>
            <a:r>
              <a:rPr lang="pt-BR"/>
              <a:t> </a:t>
            </a:r>
            <a:r>
              <a:rPr lang="pt-BR" err="1"/>
              <a:t>partial</a:t>
            </a:r>
            <a:r>
              <a:rPr lang="pt-BR"/>
              <a:t> </a:t>
            </a:r>
            <a:r>
              <a:rPr lang="pt-BR" err="1"/>
              <a:t>bond</a:t>
            </a:r>
            <a:r>
              <a:rPr lang="pt-BR"/>
              <a:t> </a:t>
            </a:r>
            <a:r>
              <a:rPr lang="pt-BR" err="1"/>
              <a:t>and</a:t>
            </a:r>
            <a:r>
              <a:rPr lang="pt-BR"/>
              <a:t> </a:t>
            </a:r>
            <a:r>
              <a:rPr lang="pt-BR" err="1"/>
              <a:t>gas-cut</a:t>
            </a:r>
            <a:r>
              <a:rPr lang="pt-BR"/>
              <a:t> </a:t>
            </a:r>
            <a:r>
              <a:rPr lang="pt-BR" err="1"/>
              <a:t>cement</a:t>
            </a:r>
            <a:r>
              <a:rPr lang="pt-BR"/>
              <a:t>.</a:t>
            </a:r>
          </a:p>
          <a:p>
            <a:endParaRPr lang="pt-BR"/>
          </a:p>
          <a:p>
            <a:r>
              <a:rPr lang="pt-BR" err="1"/>
              <a:t>Ultrasonic</a:t>
            </a:r>
            <a:r>
              <a:rPr lang="pt-BR"/>
              <a:t> Imaging Tools</a:t>
            </a:r>
          </a:p>
          <a:p>
            <a:r>
              <a:rPr lang="pt-BR"/>
              <a:t>USIT (</a:t>
            </a:r>
            <a:r>
              <a:rPr lang="pt-BR" err="1"/>
              <a:t>Ultrasonic</a:t>
            </a:r>
            <a:r>
              <a:rPr lang="pt-BR"/>
              <a:t> Imaging Tool) / CAST-V / </a:t>
            </a:r>
            <a:r>
              <a:rPr lang="pt-BR" err="1"/>
              <a:t>Isolation</a:t>
            </a:r>
            <a:r>
              <a:rPr lang="pt-BR"/>
              <a:t> Scanner:</a:t>
            </a:r>
          </a:p>
          <a:p>
            <a:r>
              <a:rPr lang="pt-BR" err="1"/>
              <a:t>Measure</a:t>
            </a:r>
            <a:r>
              <a:rPr lang="pt-BR"/>
              <a:t> </a:t>
            </a:r>
            <a:r>
              <a:rPr lang="pt-BR" err="1"/>
              <a:t>acoustic</a:t>
            </a:r>
            <a:r>
              <a:rPr lang="pt-BR"/>
              <a:t> </a:t>
            </a:r>
            <a:r>
              <a:rPr lang="pt-BR" err="1"/>
              <a:t>impedance</a:t>
            </a:r>
            <a:r>
              <a:rPr lang="pt-BR"/>
              <a:t> (</a:t>
            </a:r>
            <a:r>
              <a:rPr lang="pt-BR" err="1"/>
              <a:t>Z</a:t>
            </a:r>
            <a:r>
              <a:rPr lang="pt-BR"/>
              <a:t> = </a:t>
            </a:r>
            <a:r>
              <a:rPr lang="el-GR"/>
              <a:t>ρ × </a:t>
            </a:r>
            <a:r>
              <a:rPr lang="pt-BR"/>
              <a:t>V).</a:t>
            </a:r>
          </a:p>
          <a:p>
            <a:r>
              <a:rPr lang="pt-BR" err="1"/>
              <a:t>Provide</a:t>
            </a:r>
            <a:r>
              <a:rPr lang="pt-BR"/>
              <a:t> </a:t>
            </a:r>
            <a:r>
              <a:rPr lang="pt-BR" err="1"/>
              <a:t>cement</a:t>
            </a:r>
            <a:r>
              <a:rPr lang="pt-BR"/>
              <a:t> </a:t>
            </a:r>
            <a:r>
              <a:rPr lang="pt-BR" err="1"/>
              <a:t>thickness</a:t>
            </a:r>
            <a:r>
              <a:rPr lang="pt-BR"/>
              <a:t> </a:t>
            </a:r>
            <a:r>
              <a:rPr lang="pt-BR" err="1"/>
              <a:t>maps</a:t>
            </a:r>
            <a:r>
              <a:rPr lang="pt-BR"/>
              <a:t> </a:t>
            </a:r>
            <a:r>
              <a:rPr lang="pt-BR" err="1"/>
              <a:t>and</a:t>
            </a:r>
            <a:r>
              <a:rPr lang="pt-BR"/>
              <a:t> </a:t>
            </a:r>
            <a:r>
              <a:rPr lang="pt-BR" err="1"/>
              <a:t>bond</a:t>
            </a:r>
            <a:r>
              <a:rPr lang="pt-BR"/>
              <a:t> </a:t>
            </a:r>
            <a:r>
              <a:rPr lang="pt-BR" err="1"/>
              <a:t>quality</a:t>
            </a:r>
            <a:r>
              <a:rPr lang="pt-BR"/>
              <a:t>.</a:t>
            </a:r>
          </a:p>
          <a:p>
            <a:r>
              <a:rPr lang="pt-BR" err="1"/>
              <a:t>Better</a:t>
            </a:r>
            <a:r>
              <a:rPr lang="pt-BR"/>
              <a:t> for </a:t>
            </a:r>
            <a:r>
              <a:rPr lang="pt-BR" err="1"/>
              <a:t>lightweight</a:t>
            </a:r>
            <a:r>
              <a:rPr lang="pt-BR"/>
              <a:t> </a:t>
            </a:r>
            <a:r>
              <a:rPr lang="pt-BR" err="1"/>
              <a:t>or</a:t>
            </a:r>
            <a:r>
              <a:rPr lang="pt-BR"/>
              <a:t> </a:t>
            </a:r>
            <a:r>
              <a:rPr lang="pt-BR" err="1"/>
              <a:t>gas-contaminated</a:t>
            </a:r>
            <a:r>
              <a:rPr lang="pt-BR"/>
              <a:t> </a:t>
            </a:r>
            <a:r>
              <a:rPr lang="pt-BR" err="1"/>
              <a:t>cement</a:t>
            </a:r>
            <a:r>
              <a:rPr lang="pt-BR"/>
              <a:t>.</a:t>
            </a:r>
          </a:p>
          <a:p>
            <a:endParaRPr lang="pt-BR"/>
          </a:p>
          <a:p>
            <a:r>
              <a:rPr lang="pt-BR"/>
              <a:t>3Pulsed </a:t>
            </a:r>
            <a:r>
              <a:rPr lang="pt-BR" err="1"/>
              <a:t>Neutron</a:t>
            </a:r>
            <a:r>
              <a:rPr lang="pt-BR"/>
              <a:t> Logs (PNL)</a:t>
            </a:r>
          </a:p>
          <a:p>
            <a:r>
              <a:rPr lang="pt-BR"/>
              <a:t>Post-</a:t>
            </a:r>
            <a:r>
              <a:rPr lang="pt-BR" err="1"/>
              <a:t>perforation</a:t>
            </a:r>
            <a:r>
              <a:rPr lang="pt-BR"/>
              <a:t> logs </a:t>
            </a:r>
            <a:r>
              <a:rPr lang="pt-BR" err="1"/>
              <a:t>to</a:t>
            </a:r>
            <a:r>
              <a:rPr lang="pt-BR"/>
              <a:t> </a:t>
            </a:r>
            <a:r>
              <a:rPr lang="pt-BR" err="1"/>
              <a:t>evaluate</a:t>
            </a:r>
            <a:r>
              <a:rPr lang="pt-BR"/>
              <a:t> </a:t>
            </a:r>
            <a:r>
              <a:rPr lang="pt-BR" err="1"/>
              <a:t>cement</a:t>
            </a:r>
            <a:r>
              <a:rPr lang="pt-BR"/>
              <a:t> </a:t>
            </a:r>
            <a:r>
              <a:rPr lang="pt-BR" err="1"/>
              <a:t>behind</a:t>
            </a:r>
            <a:r>
              <a:rPr lang="pt-BR"/>
              <a:t> </a:t>
            </a:r>
            <a:r>
              <a:rPr lang="pt-BR" err="1"/>
              <a:t>pipe</a:t>
            </a:r>
            <a:r>
              <a:rPr lang="pt-BR"/>
              <a:t>.</a:t>
            </a:r>
          </a:p>
          <a:p>
            <a:r>
              <a:rPr lang="pt-BR" err="1"/>
              <a:t>Sensitive</a:t>
            </a:r>
            <a:r>
              <a:rPr lang="pt-BR"/>
              <a:t> </a:t>
            </a:r>
            <a:r>
              <a:rPr lang="pt-BR" err="1"/>
              <a:t>to</a:t>
            </a:r>
            <a:r>
              <a:rPr lang="pt-BR"/>
              <a:t> </a:t>
            </a:r>
            <a:r>
              <a:rPr lang="pt-BR" err="1"/>
              <a:t>formation</a:t>
            </a:r>
            <a:r>
              <a:rPr lang="pt-BR"/>
              <a:t> </a:t>
            </a:r>
            <a:r>
              <a:rPr lang="pt-BR" err="1"/>
              <a:t>saturation</a:t>
            </a:r>
            <a:r>
              <a:rPr lang="pt-BR"/>
              <a:t>, </a:t>
            </a:r>
            <a:r>
              <a:rPr lang="pt-BR" err="1"/>
              <a:t>but</a:t>
            </a:r>
            <a:r>
              <a:rPr lang="pt-BR"/>
              <a:t> </a:t>
            </a:r>
            <a:r>
              <a:rPr lang="pt-BR" err="1"/>
              <a:t>can</a:t>
            </a:r>
            <a:r>
              <a:rPr lang="pt-BR"/>
              <a:t> </a:t>
            </a:r>
            <a:r>
              <a:rPr lang="pt-BR" err="1"/>
              <a:t>infer</a:t>
            </a:r>
            <a:r>
              <a:rPr lang="pt-BR"/>
              <a:t> </a:t>
            </a:r>
            <a:r>
              <a:rPr lang="pt-BR" err="1"/>
              <a:t>cement</a:t>
            </a:r>
            <a:r>
              <a:rPr lang="pt-BR"/>
              <a:t> </a:t>
            </a:r>
            <a:r>
              <a:rPr lang="pt-BR" err="1"/>
              <a:t>density</a:t>
            </a:r>
            <a:r>
              <a:rPr lang="pt-BR"/>
              <a:t> </a:t>
            </a:r>
            <a:r>
              <a:rPr lang="pt-BR" err="1"/>
              <a:t>indirectly</a:t>
            </a:r>
            <a:r>
              <a:rPr lang="pt-BR"/>
              <a:t>.</a:t>
            </a:r>
          </a:p>
          <a:p>
            <a:endParaRPr lang="pt-BR"/>
          </a:p>
          <a:p>
            <a:r>
              <a:rPr lang="pt-BR" err="1"/>
              <a:t>Fiber</a:t>
            </a:r>
            <a:r>
              <a:rPr lang="pt-BR"/>
              <a:t> </a:t>
            </a:r>
            <a:r>
              <a:rPr lang="pt-BR" err="1"/>
              <a:t>Optic</a:t>
            </a:r>
            <a:r>
              <a:rPr lang="pt-BR"/>
              <a:t> </a:t>
            </a:r>
            <a:r>
              <a:rPr lang="pt-BR" err="1"/>
              <a:t>Sensing</a:t>
            </a:r>
            <a:r>
              <a:rPr lang="pt-BR"/>
              <a:t> (DAS/DTS = </a:t>
            </a:r>
            <a:r>
              <a:rPr lang="pt-BR" err="1"/>
              <a:t>Distributed</a:t>
            </a:r>
            <a:r>
              <a:rPr lang="pt-BR"/>
              <a:t> </a:t>
            </a:r>
            <a:r>
              <a:rPr lang="pt-BR" err="1"/>
              <a:t>Acoustic</a:t>
            </a:r>
            <a:r>
              <a:rPr lang="pt-BR"/>
              <a:t> </a:t>
            </a:r>
            <a:r>
              <a:rPr lang="pt-BR" err="1"/>
              <a:t>and</a:t>
            </a:r>
            <a:r>
              <a:rPr lang="pt-BR"/>
              <a:t> </a:t>
            </a:r>
            <a:r>
              <a:rPr lang="pt-BR" err="1"/>
              <a:t>Temperature</a:t>
            </a:r>
            <a:r>
              <a:rPr lang="pt-BR"/>
              <a:t> </a:t>
            </a:r>
            <a:r>
              <a:rPr lang="pt-BR" err="1"/>
              <a:t>Sensing</a:t>
            </a:r>
            <a:r>
              <a:rPr lang="pt-BR"/>
              <a:t>) for real time </a:t>
            </a:r>
            <a:r>
              <a:rPr lang="pt-BR" err="1"/>
              <a:t>leak</a:t>
            </a:r>
            <a:r>
              <a:rPr lang="pt-BR"/>
              <a:t> </a:t>
            </a:r>
            <a:r>
              <a:rPr lang="pt-BR" err="1"/>
              <a:t>and</a:t>
            </a:r>
            <a:r>
              <a:rPr lang="pt-BR"/>
              <a:t> </a:t>
            </a:r>
            <a:r>
              <a:rPr lang="pt-BR" err="1"/>
              <a:t>flow</a:t>
            </a:r>
            <a:r>
              <a:rPr lang="pt-BR"/>
              <a:t> </a:t>
            </a:r>
            <a:r>
              <a:rPr lang="pt-BR" err="1"/>
              <a:t>detection</a:t>
            </a:r>
            <a:endParaRPr lang="pt-BR"/>
          </a:p>
          <a:p>
            <a:r>
              <a:rPr lang="pt-BR"/>
              <a:t>The </a:t>
            </a:r>
            <a:r>
              <a:rPr lang="pt-BR" err="1"/>
              <a:t>combination</a:t>
            </a:r>
            <a:r>
              <a:rPr lang="pt-BR"/>
              <a:t> </a:t>
            </a:r>
            <a:r>
              <a:rPr lang="pt-BR" err="1"/>
              <a:t>of</a:t>
            </a:r>
            <a:r>
              <a:rPr lang="pt-BR"/>
              <a:t> DAS </a:t>
            </a:r>
            <a:r>
              <a:rPr lang="pt-BR" err="1"/>
              <a:t>and</a:t>
            </a:r>
            <a:r>
              <a:rPr lang="pt-BR"/>
              <a:t> DTS </a:t>
            </a:r>
            <a:r>
              <a:rPr lang="pt-BR" err="1"/>
              <a:t>can</a:t>
            </a:r>
            <a:r>
              <a:rPr lang="pt-BR"/>
              <a:t> </a:t>
            </a:r>
            <a:r>
              <a:rPr lang="pt-BR" err="1"/>
              <a:t>offer</a:t>
            </a:r>
            <a:r>
              <a:rPr lang="pt-BR"/>
              <a:t> </a:t>
            </a:r>
            <a:r>
              <a:rPr lang="pt-BR" err="1"/>
              <a:t>both</a:t>
            </a:r>
            <a:r>
              <a:rPr lang="pt-BR"/>
              <a:t> </a:t>
            </a:r>
            <a:r>
              <a:rPr lang="pt-BR" err="1"/>
              <a:t>qualitative</a:t>
            </a:r>
            <a:r>
              <a:rPr lang="pt-BR"/>
              <a:t> </a:t>
            </a:r>
            <a:r>
              <a:rPr lang="pt-BR" err="1"/>
              <a:t>and</a:t>
            </a:r>
            <a:r>
              <a:rPr lang="pt-BR"/>
              <a:t> </a:t>
            </a:r>
            <a:r>
              <a:rPr lang="pt-BR" err="1"/>
              <a:t>quantitative</a:t>
            </a:r>
            <a:r>
              <a:rPr lang="pt-BR"/>
              <a:t> </a:t>
            </a:r>
            <a:r>
              <a:rPr lang="pt-BR" err="1"/>
              <a:t>information</a:t>
            </a:r>
            <a:r>
              <a:rPr lang="pt-BR"/>
              <a:t> </a:t>
            </a:r>
            <a:r>
              <a:rPr lang="pt-BR" err="1"/>
              <a:t>regarding</a:t>
            </a:r>
            <a:r>
              <a:rPr lang="pt-BR"/>
              <a:t> </a:t>
            </a:r>
            <a:r>
              <a:rPr lang="pt-BR" err="1"/>
              <a:t>fluid</a:t>
            </a:r>
            <a:r>
              <a:rPr lang="pt-BR"/>
              <a:t> dynamics in </a:t>
            </a:r>
            <a:r>
              <a:rPr lang="pt-BR" err="1"/>
              <a:t>the</a:t>
            </a:r>
            <a:r>
              <a:rPr lang="pt-BR"/>
              <a:t> </a:t>
            </a:r>
            <a:r>
              <a:rPr lang="pt-BR" err="1"/>
              <a:t>context</a:t>
            </a:r>
            <a:r>
              <a:rPr lang="pt-BR"/>
              <a:t> </a:t>
            </a:r>
            <a:r>
              <a:rPr lang="pt-BR" err="1"/>
              <a:t>of</a:t>
            </a:r>
            <a:r>
              <a:rPr lang="pt-BR"/>
              <a:t> </a:t>
            </a:r>
            <a:r>
              <a:rPr lang="pt-BR" err="1"/>
              <a:t>well</a:t>
            </a:r>
            <a:r>
              <a:rPr lang="pt-BR"/>
              <a:t> </a:t>
            </a:r>
            <a:r>
              <a:rPr lang="pt-BR" err="1"/>
              <a:t>integrity</a:t>
            </a:r>
            <a:r>
              <a:rPr lang="pt-BR"/>
              <a:t> </a:t>
            </a:r>
            <a:r>
              <a:rPr lang="pt-BR" err="1"/>
              <a:t>investigation</a:t>
            </a:r>
            <a:r>
              <a:rPr lang="pt-BR"/>
              <a:t>, as </a:t>
            </a:r>
            <a:r>
              <a:rPr lang="pt-BR" err="1"/>
              <a:t>the</a:t>
            </a:r>
            <a:r>
              <a:rPr lang="pt-BR"/>
              <a:t> </a:t>
            </a:r>
            <a:r>
              <a:rPr lang="pt-BR" err="1"/>
              <a:t>flow</a:t>
            </a:r>
            <a:r>
              <a:rPr lang="pt-BR"/>
              <a:t> </a:t>
            </a:r>
            <a:r>
              <a:rPr lang="pt-BR" err="1"/>
              <a:t>characteristics</a:t>
            </a:r>
            <a:r>
              <a:rPr lang="pt-BR"/>
              <a:t> (</a:t>
            </a:r>
            <a:r>
              <a:rPr lang="pt-BR" err="1"/>
              <a:t>intensity</a:t>
            </a:r>
            <a:r>
              <a:rPr lang="pt-BR"/>
              <a:t> </a:t>
            </a:r>
            <a:r>
              <a:rPr lang="pt-BR" err="1"/>
              <a:t>of</a:t>
            </a:r>
            <a:r>
              <a:rPr lang="pt-BR"/>
              <a:t> </a:t>
            </a:r>
            <a:r>
              <a:rPr lang="pt-BR" err="1"/>
              <a:t>turbulences</a:t>
            </a:r>
            <a:r>
              <a:rPr lang="pt-BR"/>
              <a:t>).</a:t>
            </a:r>
            <a:br>
              <a:rPr lang="pt-BR"/>
            </a:br>
            <a:r>
              <a:rPr lang="pt-BR" err="1"/>
              <a:t>Can</a:t>
            </a:r>
            <a:r>
              <a:rPr lang="pt-BR"/>
              <a:t> </a:t>
            </a:r>
            <a:r>
              <a:rPr lang="pt-BR" err="1"/>
              <a:t>be</a:t>
            </a:r>
            <a:r>
              <a:rPr lang="pt-BR"/>
              <a:t> </a:t>
            </a:r>
            <a:r>
              <a:rPr lang="pt-BR" err="1"/>
              <a:t>permanently</a:t>
            </a:r>
            <a:r>
              <a:rPr lang="pt-BR"/>
              <a:t> </a:t>
            </a:r>
            <a:r>
              <a:rPr lang="pt-BR" err="1"/>
              <a:t>installed</a:t>
            </a:r>
            <a:r>
              <a:rPr lang="pt-BR"/>
              <a:t> in </a:t>
            </a:r>
            <a:r>
              <a:rPr lang="pt-BR" err="1"/>
              <a:t>subsea</a:t>
            </a:r>
            <a:r>
              <a:rPr lang="pt-BR"/>
              <a:t> </a:t>
            </a:r>
            <a:r>
              <a:rPr lang="pt-BR" err="1"/>
              <a:t>and</a:t>
            </a:r>
            <a:r>
              <a:rPr lang="pt-BR"/>
              <a:t> high </a:t>
            </a:r>
            <a:r>
              <a:rPr lang="pt-BR" err="1"/>
              <a:t>risk</a:t>
            </a:r>
            <a:r>
              <a:rPr lang="pt-BR"/>
              <a:t> </a:t>
            </a:r>
            <a:r>
              <a:rPr lang="pt-BR" err="1"/>
              <a:t>wells</a:t>
            </a:r>
            <a:endParaRPr lang="pt-BR"/>
          </a:p>
          <a:p>
            <a:endParaRPr lang="pt-BR"/>
          </a:p>
          <a:p>
            <a:r>
              <a:rPr lang="pt-BR" err="1"/>
              <a:t>Pressure</a:t>
            </a:r>
            <a:r>
              <a:rPr lang="pt-BR"/>
              <a:t> </a:t>
            </a:r>
            <a:r>
              <a:rPr lang="pt-BR" err="1"/>
              <a:t>and</a:t>
            </a:r>
            <a:r>
              <a:rPr lang="pt-BR"/>
              <a:t> </a:t>
            </a:r>
            <a:r>
              <a:rPr lang="pt-BR" err="1"/>
              <a:t>Temperature</a:t>
            </a:r>
            <a:r>
              <a:rPr lang="pt-BR"/>
              <a:t> </a:t>
            </a:r>
            <a:r>
              <a:rPr lang="pt-BR" err="1"/>
              <a:t>Surveys</a:t>
            </a:r>
            <a:br>
              <a:rPr lang="pt-BR"/>
            </a:br>
            <a:r>
              <a:rPr lang="pt-BR" err="1"/>
              <a:t>Used</a:t>
            </a:r>
            <a:r>
              <a:rPr lang="pt-BR"/>
              <a:t> for </a:t>
            </a:r>
            <a:r>
              <a:rPr lang="pt-BR" err="1"/>
              <a:t>identifying</a:t>
            </a:r>
            <a:r>
              <a:rPr lang="pt-BR"/>
              <a:t> </a:t>
            </a:r>
            <a:r>
              <a:rPr lang="pt-BR" err="1"/>
              <a:t>annular</a:t>
            </a:r>
            <a:r>
              <a:rPr lang="pt-BR"/>
              <a:t> </a:t>
            </a:r>
            <a:r>
              <a:rPr lang="pt-BR" err="1"/>
              <a:t>pressure</a:t>
            </a:r>
            <a:r>
              <a:rPr lang="pt-BR"/>
              <a:t> communication, </a:t>
            </a:r>
            <a:r>
              <a:rPr lang="pt-BR" err="1"/>
              <a:t>leaks</a:t>
            </a:r>
            <a:r>
              <a:rPr lang="pt-BR"/>
              <a:t> </a:t>
            </a:r>
            <a:r>
              <a:rPr lang="pt-BR" err="1"/>
              <a:t>or</a:t>
            </a:r>
            <a:r>
              <a:rPr lang="pt-BR"/>
              <a:t> </a:t>
            </a:r>
            <a:r>
              <a:rPr lang="pt-BR" err="1"/>
              <a:t>microannuli</a:t>
            </a:r>
            <a:br>
              <a:rPr lang="pt-BR"/>
            </a:br>
            <a:r>
              <a:rPr lang="pt-BR" err="1"/>
              <a:t>Temperatures</a:t>
            </a:r>
            <a:r>
              <a:rPr lang="pt-BR"/>
              <a:t> logs </a:t>
            </a:r>
            <a:r>
              <a:rPr lang="pt-BR" err="1"/>
              <a:t>can</a:t>
            </a:r>
            <a:r>
              <a:rPr lang="pt-BR"/>
              <a:t> </a:t>
            </a:r>
            <a:r>
              <a:rPr lang="pt-BR" err="1"/>
              <a:t>reveal</a:t>
            </a:r>
            <a:r>
              <a:rPr lang="pt-BR"/>
              <a:t> </a:t>
            </a:r>
            <a:r>
              <a:rPr lang="pt-BR" err="1"/>
              <a:t>fluid</a:t>
            </a:r>
            <a:r>
              <a:rPr lang="pt-BR"/>
              <a:t> </a:t>
            </a:r>
            <a:r>
              <a:rPr lang="pt-BR" err="1"/>
              <a:t>migration</a:t>
            </a:r>
            <a:r>
              <a:rPr lang="pt-BR"/>
              <a:t> </a:t>
            </a:r>
            <a:r>
              <a:rPr lang="pt-BR" err="1"/>
              <a:t>pathways</a:t>
            </a:r>
            <a:r>
              <a:rPr lang="pt-BR"/>
              <a:t> post </a:t>
            </a:r>
            <a:r>
              <a:rPr lang="pt-BR" err="1"/>
              <a:t>cementing</a:t>
            </a:r>
            <a:endParaRPr lang="pt-BR"/>
          </a:p>
        </p:txBody>
      </p:sp>
      <p:sp>
        <p:nvSpPr>
          <p:cNvPr id="4" name="Espaço Reservado para Número de Slide 3">
            <a:extLst>
              <a:ext uri="{FF2B5EF4-FFF2-40B4-BE49-F238E27FC236}">
                <a16:creationId xmlns:a16="http://schemas.microsoft.com/office/drawing/2014/main" id="{612B0F86-8E41-5FAD-CB5C-EE2F481F31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75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BF874-B21B-616C-EA37-B7C6E3C9D7D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C366EF6-9A9F-6359-385D-C355683A8BA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0AC589E-860E-E3A6-107F-16C9993345AA}"/>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9EC9EE79-A24D-8C67-9FE0-6B2488680C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16730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C93A7-2D9B-C100-90D6-24447945100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022CE7C-5CA8-13C3-F884-91C468E5EAE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C4A0641-E233-DE96-E0C5-01D0A791EC0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77CD50AB-3D3B-498B-850D-5333929A55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0952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8CF54-ABA6-375D-7D99-0297CE51EF9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1155FE3-BF16-6AA2-3176-47429965D4C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33FF660-43D9-B93C-BD86-9CA93C98BEC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0C813D5D-3BD4-8FFE-641D-8C229D996B2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9708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4A0A2-CC85-96D0-FD2D-2C2442E128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5871158-5D23-2EAE-5376-23D41B6F795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D78B940-E719-42C1-DB89-C3088690EA9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D31EA236-F08D-E928-9805-0EBDF1338D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04909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761D5-6E9C-3E4C-2B95-6240F0EE300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F04F9C3-63CB-33BF-A660-48250AAA6D4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C693879-D305-481F-B496-EB7B3BD5F258}"/>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24CCBA5-AF58-3399-89F4-D8FC5013DA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15657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FD30C-E9AB-A1F7-D01A-34F852CE138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92CD7BD-8428-AA77-526A-F96329BABEA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BAC2EAD-4C02-23DB-9D2E-9168DA828F07}"/>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2909E7B5-19D8-6DF8-F1AD-2854DA201B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9666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4D4A2-7E04-03E6-5148-E5C20F8F77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AA299A1-612B-91EF-4A20-9462EC64CBD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B513452-0E3A-E7F5-BBB8-C7E3D5D53E5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2638467-4616-3870-A28F-98B0E87194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13942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E175C-F58B-7578-737E-544737F09E7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C113778-E6F9-0CE6-EBC7-5CFAC6879A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BC722B9-00AC-3BB1-FA64-3FF14B11967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211D1E"/>
              </a:solidFill>
              <a:effectLst/>
              <a:latin typeface="Times New Roman" panose="02020603050405020304" pitchFamily="18" charset="0"/>
            </a:endParaRPr>
          </a:p>
        </p:txBody>
      </p:sp>
      <p:sp>
        <p:nvSpPr>
          <p:cNvPr id="4" name="Espaço Reservado para Número de Slide 3">
            <a:extLst>
              <a:ext uri="{FF2B5EF4-FFF2-40B4-BE49-F238E27FC236}">
                <a16:creationId xmlns:a16="http://schemas.microsoft.com/office/drawing/2014/main" id="{0AED1796-0AEF-EC5D-AEE0-F7927BD042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42709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78308-5E1A-F7C7-E988-B2BE20AB9F8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200E87-F37D-402E-314D-B887339CDF4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DA5FB7A-1606-F3AD-F3AE-59CF9DDEA23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138F778-5907-990A-E9BE-AE168B921E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56312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77994-525E-C8C7-3640-C5578F5643E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2174DAD-026E-E93E-B4B6-E5569FD9DA0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BD75147-0989-CDDE-58AA-BD4F983F72FA}"/>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BD85159-9B9C-7E45-A254-6B2DC4B530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2185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57D70-6583-B784-3FF5-26187551D12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9BAB0E-DA43-7D22-48C5-2FA29431D0F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267C780-CC22-2469-23BD-2269D02F27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211D1E"/>
              </a:solidFill>
              <a:effectLst/>
              <a:latin typeface="Times New Roman" panose="02020603050405020304" pitchFamily="18" charset="0"/>
            </a:endParaRPr>
          </a:p>
        </p:txBody>
      </p:sp>
      <p:sp>
        <p:nvSpPr>
          <p:cNvPr id="4" name="Espaço Reservado para Número de Slide 3">
            <a:extLst>
              <a:ext uri="{FF2B5EF4-FFF2-40B4-BE49-F238E27FC236}">
                <a16:creationId xmlns:a16="http://schemas.microsoft.com/office/drawing/2014/main" id="{C575163A-DBAC-6F8E-B9C9-637017653C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8651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8BCEF-D5B6-7F39-D0BB-D7E62D15A70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3D656EE-8D06-2EA7-891D-4B86A8C8363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1196B10-041E-0235-D5A8-DA3172657D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211D1E"/>
              </a:solidFill>
              <a:effectLst/>
              <a:latin typeface="Times New Roman" panose="02020603050405020304" pitchFamily="18" charset="0"/>
            </a:endParaRPr>
          </a:p>
        </p:txBody>
      </p:sp>
      <p:sp>
        <p:nvSpPr>
          <p:cNvPr id="4" name="Espaço Reservado para Número de Slide 3">
            <a:extLst>
              <a:ext uri="{FF2B5EF4-FFF2-40B4-BE49-F238E27FC236}">
                <a16:creationId xmlns:a16="http://schemas.microsoft.com/office/drawing/2014/main" id="{FE4411CA-3FE5-AF54-D8A9-1C98FCD1CB3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463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B1AE0-15A8-5D30-1881-CC00DA8CB80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19DB38-C93C-C93E-9BEA-F73E5ED4B76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E36E937-E6EB-D398-DA5B-9C11CDF2CBAB}"/>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694525C6-3B55-A1F5-607E-10D92C8B97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0692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628A8-1602-5BF5-6009-25261774949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D9ECD1B-CCB9-DB5A-76CE-42847DDD4DC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FFFB2CC-1E08-D723-9B44-44FCBC1E1FB6}"/>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7A477F68-7A19-9430-2605-59C4A8979C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895706-7C84-41AF-8E27-4DBACA44C64B}"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11449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ouronova.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CAPA OURONOVA">
    <p:spTree>
      <p:nvGrpSpPr>
        <p:cNvPr id="1" name=""/>
        <p:cNvGrpSpPr/>
        <p:nvPr/>
      </p:nvGrpSpPr>
      <p:grpSpPr>
        <a:xfrm>
          <a:off x="0" y="0"/>
          <a:ext cx="0" cy="0"/>
          <a:chOff x="0" y="0"/>
          <a:chExt cx="0" cy="0"/>
        </a:xfrm>
      </p:grpSpPr>
      <p:pic>
        <p:nvPicPr>
          <p:cNvPr id="5" name="Imagem 4" descr="Onda do mar&#10;&#10;Descrição gerada automaticamente">
            <a:extLst>
              <a:ext uri="{FF2B5EF4-FFF2-40B4-BE49-F238E27FC236}">
                <a16:creationId xmlns:a16="http://schemas.microsoft.com/office/drawing/2014/main" id="{8AE8C529-4878-2B05-F288-551CD6033A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6" name="Agrupar 5">
            <a:extLst>
              <a:ext uri="{FF2B5EF4-FFF2-40B4-BE49-F238E27FC236}">
                <a16:creationId xmlns:a16="http://schemas.microsoft.com/office/drawing/2014/main" id="{B5404578-8108-8DA2-62F3-BB8AAF2EF2EF}"/>
              </a:ext>
            </a:extLst>
          </p:cNvPr>
          <p:cNvGrpSpPr/>
          <p:nvPr userDrawn="1"/>
        </p:nvGrpSpPr>
        <p:grpSpPr>
          <a:xfrm>
            <a:off x="761173" y="2625399"/>
            <a:ext cx="10669654" cy="1607203"/>
            <a:chOff x="775504" y="2508645"/>
            <a:chExt cx="10669654" cy="1607203"/>
          </a:xfrm>
        </p:grpSpPr>
        <p:pic>
          <p:nvPicPr>
            <p:cNvPr id="7" name="Imagem 6" descr="Logotipo&#10;&#10;Descrição gerada automaticamente">
              <a:extLst>
                <a:ext uri="{FF2B5EF4-FFF2-40B4-BE49-F238E27FC236}">
                  <a16:creationId xmlns:a16="http://schemas.microsoft.com/office/drawing/2014/main" id="{1E250FA6-2580-8983-ED35-B903CCF3A5E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641" t="19168" r="5231" b="31941"/>
            <a:stretch/>
          </p:blipFill>
          <p:spPr>
            <a:xfrm>
              <a:off x="4439478" y="2508645"/>
              <a:ext cx="3313044" cy="735494"/>
            </a:xfrm>
            <a:prstGeom prst="rect">
              <a:avLst/>
            </a:prstGeom>
          </p:spPr>
        </p:pic>
        <p:cxnSp>
          <p:nvCxnSpPr>
            <p:cNvPr id="8" name="Conector reto 7">
              <a:extLst>
                <a:ext uri="{FF2B5EF4-FFF2-40B4-BE49-F238E27FC236}">
                  <a16:creationId xmlns:a16="http://schemas.microsoft.com/office/drawing/2014/main" id="{04CDA437-1A80-7731-7A87-F1FAC04B8F86}"/>
                </a:ext>
              </a:extLst>
            </p:cNvPr>
            <p:cNvCxnSpPr>
              <a:cxnSpLocks/>
            </p:cNvCxnSpPr>
            <p:nvPr userDrawn="1"/>
          </p:nvCxnSpPr>
          <p:spPr>
            <a:xfrm>
              <a:off x="4218240" y="3429000"/>
              <a:ext cx="3755521" cy="0"/>
            </a:xfrm>
            <a:prstGeom prst="line">
              <a:avLst/>
            </a:prstGeom>
            <a:ln w="19050">
              <a:solidFill>
                <a:srgbClr val="FF0046"/>
              </a:solidFill>
            </a:ln>
          </p:spPr>
          <p:style>
            <a:lnRef idx="1">
              <a:schemeClr val="accent1"/>
            </a:lnRef>
            <a:fillRef idx="0">
              <a:schemeClr val="accent1"/>
            </a:fillRef>
            <a:effectRef idx="0">
              <a:schemeClr val="accent1"/>
            </a:effectRef>
            <a:fontRef idx="minor">
              <a:schemeClr val="tx1"/>
            </a:fontRef>
          </p:style>
        </p:cxnSp>
        <p:sp>
          <p:nvSpPr>
            <p:cNvPr id="9" name="Espaço Reservado para Conteúdo 19">
              <a:extLst>
                <a:ext uri="{FF2B5EF4-FFF2-40B4-BE49-F238E27FC236}">
                  <a16:creationId xmlns:a16="http://schemas.microsoft.com/office/drawing/2014/main" id="{8FD01880-BB0C-8B9C-181F-761A85D6DA85}"/>
                </a:ext>
              </a:extLst>
            </p:cNvPr>
            <p:cNvSpPr txBox="1">
              <a:spLocks/>
            </p:cNvSpPr>
            <p:nvPr userDrawn="1"/>
          </p:nvSpPr>
          <p:spPr>
            <a:xfrm>
              <a:off x="775504" y="3454402"/>
              <a:ext cx="10669654" cy="661446"/>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2000" kern="1200">
                  <a:solidFill>
                    <a:srgbClr val="000066"/>
                  </a:solidFill>
                  <a:latin typeface="Raleway Medium"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Raleway Medium"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Raleway Medium"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aleway Medium"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aleway Medium"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spc="-20">
                  <a:solidFill>
                    <a:schemeClr val="bg1"/>
                  </a:solidFill>
                  <a:latin typeface="Nirmala Text" panose="020B0502040204020203" pitchFamily="34" charset="0"/>
                  <a:ea typeface="Nirmala Text" panose="020B0502040204020203" pitchFamily="34" charset="0"/>
                  <a:cs typeface="Nirmala Text" panose="020B0502040204020203" pitchFamily="34" charset="0"/>
                </a:rPr>
                <a:t>Accelerating </a:t>
              </a:r>
              <a:r>
                <a:rPr lang="en-US" sz="3200" spc="-20" err="1">
                  <a:solidFill>
                    <a:schemeClr val="bg1"/>
                  </a:solidFill>
                  <a:latin typeface="Nirmala Text" panose="020B0502040204020203" pitchFamily="34" charset="0"/>
                  <a:ea typeface="Nirmala Text" panose="020B0502040204020203" pitchFamily="34" charset="0"/>
                  <a:cs typeface="Nirmala Text" panose="020B0502040204020203" pitchFamily="34" charset="0"/>
                </a:rPr>
                <a:t>DeepTech</a:t>
              </a:r>
              <a:r>
                <a:rPr lang="en-US" sz="3200" spc="-20">
                  <a:solidFill>
                    <a:schemeClr val="bg1"/>
                  </a:solidFill>
                  <a:latin typeface="Nirmala Text" panose="020B0502040204020203" pitchFamily="34" charset="0"/>
                  <a:ea typeface="Nirmala Text" panose="020B0502040204020203" pitchFamily="34" charset="0"/>
                  <a:cs typeface="Nirmala Text" panose="020B0502040204020203" pitchFamily="34" charset="0"/>
                </a:rPr>
                <a:t> Innovation</a:t>
              </a:r>
              <a:endParaRPr lang="en-US" sz="3200" b="1" spc="-20">
                <a:solidFill>
                  <a:schemeClr val="bg1"/>
                </a:solidFill>
                <a:latin typeface="Nirmala Text" panose="020B0502040204020203" pitchFamily="34" charset="0"/>
                <a:ea typeface="Nirmala Text" panose="020B0502040204020203" pitchFamily="34" charset="0"/>
                <a:cs typeface="Nirmala Text" panose="020B0502040204020203" pitchFamily="34" charset="0"/>
              </a:endParaRPr>
            </a:p>
          </p:txBody>
        </p:sp>
      </p:grpSp>
    </p:spTree>
    <p:extLst>
      <p:ext uri="{BB962C8B-B14F-4D97-AF65-F5344CB8AC3E}">
        <p14:creationId xmlns:p14="http://schemas.microsoft.com/office/powerpoint/2010/main" val="106326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DE TRANSIÇÃO.2">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9A649F9E-CBCF-080D-A0B0-BE9DA26A88DB}"/>
              </a:ext>
            </a:extLst>
          </p:cNvPr>
          <p:cNvSpPr/>
          <p:nvPr userDrawn="1"/>
        </p:nvSpPr>
        <p:spPr>
          <a:xfrm>
            <a:off x="0" y="0"/>
            <a:ext cx="10219268" cy="1507068"/>
          </a:xfrm>
          <a:prstGeom prst="rect">
            <a:avLst/>
          </a:prstGeom>
          <a:gradFill>
            <a:gsLst>
              <a:gs pos="45000">
                <a:schemeClr val="bg1"/>
              </a:gs>
              <a:gs pos="70000">
                <a:srgbClr val="C8CDD2"/>
              </a:gs>
              <a:gs pos="100000">
                <a:srgbClr val="C8CDD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mj-lt"/>
            </a:endParaRPr>
          </a:p>
        </p:txBody>
      </p:sp>
      <p:pic>
        <p:nvPicPr>
          <p:cNvPr id="23" name="Imagem 22">
            <a:extLst>
              <a:ext uri="{FF2B5EF4-FFF2-40B4-BE49-F238E27FC236}">
                <a16:creationId xmlns:a16="http://schemas.microsoft.com/office/drawing/2014/main" id="{4593A972-3A57-6FEE-01EE-08DEEFFE0A24}"/>
              </a:ext>
            </a:extLst>
          </p:cNvPr>
          <p:cNvPicPr>
            <a:picLocks noChangeAspect="1"/>
          </p:cNvPicPr>
          <p:nvPr userDrawn="1"/>
        </p:nvPicPr>
        <p:blipFill>
          <a:blip r:embed="rId2">
            <a:extLst>
              <a:ext uri="{28A0092B-C50C-407E-A947-70E740481C1C}">
                <a14:useLocalDpi xmlns:a14="http://schemas.microsoft.com/office/drawing/2010/main" val="0"/>
              </a:ext>
            </a:extLst>
          </a:blip>
          <a:srcRect l="10429" r="10429"/>
          <a:stretch/>
        </p:blipFill>
        <p:spPr>
          <a:xfrm>
            <a:off x="6238610" y="0"/>
            <a:ext cx="5953391" cy="6858000"/>
          </a:xfrm>
          <a:custGeom>
            <a:avLst/>
            <a:gdLst>
              <a:gd name="connsiteX0" fmla="*/ 5904220 w 5953391"/>
              <a:gd name="connsiteY0" fmla="*/ 0 h 6858000"/>
              <a:gd name="connsiteX1" fmla="*/ 5953391 w 5953391"/>
              <a:gd name="connsiteY1" fmla="*/ 0 h 6858000"/>
              <a:gd name="connsiteX2" fmla="*/ 5953391 w 5953391"/>
              <a:gd name="connsiteY2" fmla="*/ 6858000 h 6858000"/>
              <a:gd name="connsiteX3" fmla="*/ 1274488 w 5953391"/>
              <a:gd name="connsiteY3" fmla="*/ 6858000 h 6858000"/>
              <a:gd name="connsiteX4" fmla="*/ 113417 w 5953391"/>
              <a:gd name="connsiteY4" fmla="*/ 4010115 h 6858000"/>
              <a:gd name="connsiteX5" fmla="*/ 951034 w 5953391"/>
              <a:gd name="connsiteY5" fmla="*/ 2019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391" h="6858000">
                <a:moveTo>
                  <a:pt x="5904220" y="0"/>
                </a:moveTo>
                <a:lnTo>
                  <a:pt x="5953391" y="0"/>
                </a:lnTo>
                <a:lnTo>
                  <a:pt x="5953391" y="6858000"/>
                </a:lnTo>
                <a:lnTo>
                  <a:pt x="1274488" y="6858000"/>
                </a:lnTo>
                <a:lnTo>
                  <a:pt x="113417" y="4010115"/>
                </a:lnTo>
                <a:cubicBezTo>
                  <a:pt x="-205004" y="3229092"/>
                  <a:pt x="170011" y="2337816"/>
                  <a:pt x="951034" y="2019395"/>
                </a:cubicBezTo>
                <a:close/>
              </a:path>
            </a:pathLst>
          </a:custGeom>
        </p:spPr>
      </p:pic>
      <p:sp>
        <p:nvSpPr>
          <p:cNvPr id="3" name="Espaço Reservado para Texto 4">
            <a:extLst>
              <a:ext uri="{FF2B5EF4-FFF2-40B4-BE49-F238E27FC236}">
                <a16:creationId xmlns:a16="http://schemas.microsoft.com/office/drawing/2014/main" id="{5B9478F6-F116-DFAD-6ABA-2F8448517151}"/>
              </a:ext>
            </a:extLst>
          </p:cNvPr>
          <p:cNvSpPr>
            <a:spLocks noGrp="1"/>
          </p:cNvSpPr>
          <p:nvPr>
            <p:ph type="body" sz="quarter" idx="16" hasCustomPrompt="1"/>
          </p:nvPr>
        </p:nvSpPr>
        <p:spPr>
          <a:xfrm>
            <a:off x="247649" y="1800000"/>
            <a:ext cx="5848352" cy="4371975"/>
          </a:xfrm>
        </p:spPr>
        <p:txBody>
          <a:bodyPr>
            <a:normAutofit/>
          </a:bodyPr>
          <a:lstStyle>
            <a:lvl1pPr marL="180975" indent="-180975">
              <a:lnSpc>
                <a:spcPts val="2000"/>
              </a:lnSpc>
              <a:spcBef>
                <a:spcPts val="0"/>
              </a:spcBef>
              <a:buClr>
                <a:srgbClr val="FF0046"/>
              </a:buClr>
              <a:buFont typeface="Wingdings" panose="05000000000000000000" pitchFamily="2" charset="2"/>
              <a:buChar char="§"/>
              <a:defRPr sz="1600">
                <a:latin typeface="+mj-lt"/>
              </a:defRPr>
            </a:lvl1pPr>
          </a:lstStyle>
          <a:p>
            <a:pPr lvl="0"/>
            <a:r>
              <a:rPr lang="pt-BR"/>
              <a:t>Clique para adicionar um texto</a:t>
            </a:r>
          </a:p>
        </p:txBody>
      </p:sp>
      <p:sp>
        <p:nvSpPr>
          <p:cNvPr id="2" name="Título 1">
            <a:extLst>
              <a:ext uri="{FF2B5EF4-FFF2-40B4-BE49-F238E27FC236}">
                <a16:creationId xmlns:a16="http://schemas.microsoft.com/office/drawing/2014/main" id="{E5DEC591-3979-49AA-DEBB-B043D56E6E1E}"/>
              </a:ext>
            </a:extLst>
          </p:cNvPr>
          <p:cNvSpPr>
            <a:spLocks noGrp="1"/>
          </p:cNvSpPr>
          <p:nvPr>
            <p:ph type="title" hasCustomPrompt="1"/>
          </p:nvPr>
        </p:nvSpPr>
        <p:spPr>
          <a:xfrm>
            <a:off x="247650" y="231775"/>
            <a:ext cx="7620000" cy="591368"/>
          </a:xfrm>
        </p:spPr>
        <p:txBody>
          <a:bodyPr anchor="t"/>
          <a:lstStyle>
            <a:lvl1pPr>
              <a:defRPr b="1">
                <a:solidFill>
                  <a:srgbClr val="000066"/>
                </a:solidFill>
              </a:defRPr>
            </a:lvl1pPr>
          </a:lstStyle>
          <a:p>
            <a:r>
              <a:rPr lang="pt-BR"/>
              <a:t>Clique para adicionar um título</a:t>
            </a:r>
          </a:p>
        </p:txBody>
      </p:sp>
      <p:sp>
        <p:nvSpPr>
          <p:cNvPr id="8" name="Subtítulo 2">
            <a:extLst>
              <a:ext uri="{FF2B5EF4-FFF2-40B4-BE49-F238E27FC236}">
                <a16:creationId xmlns:a16="http://schemas.microsoft.com/office/drawing/2014/main" id="{30053A21-AD04-F29E-E9F1-B72D33289A43}"/>
              </a:ext>
            </a:extLst>
          </p:cNvPr>
          <p:cNvSpPr>
            <a:spLocks noGrp="1"/>
          </p:cNvSpPr>
          <p:nvPr>
            <p:ph type="subTitle" idx="1" hasCustomPrompt="1"/>
          </p:nvPr>
        </p:nvSpPr>
        <p:spPr>
          <a:xfrm>
            <a:off x="247649" y="829492"/>
            <a:ext cx="7620000" cy="677576"/>
          </a:xfrm>
        </p:spPr>
        <p:txBody>
          <a:bodyPr>
            <a:normAutofit/>
          </a:bodyPr>
          <a:lstStyle>
            <a:lvl1pPr marL="0" indent="0" algn="l">
              <a:buNone/>
              <a:defRPr sz="2000">
                <a:solidFill>
                  <a:srgbClr val="0000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um subtítulo</a:t>
            </a:r>
          </a:p>
        </p:txBody>
      </p:sp>
      <p:sp>
        <p:nvSpPr>
          <p:cNvPr id="11" name="Espaço Reservado para Rodapé 3">
            <a:extLst>
              <a:ext uri="{FF2B5EF4-FFF2-40B4-BE49-F238E27FC236}">
                <a16:creationId xmlns:a16="http://schemas.microsoft.com/office/drawing/2014/main" id="{5A140BBE-0E5D-4C72-6954-C0350A87C6F7}"/>
              </a:ext>
            </a:extLst>
          </p:cNvPr>
          <p:cNvSpPr>
            <a:spLocks noGrp="1"/>
          </p:cNvSpPr>
          <p:nvPr>
            <p:ph type="ftr" sz="quarter" idx="11"/>
          </p:nvPr>
        </p:nvSpPr>
        <p:spPr>
          <a:xfrm>
            <a:off x="4038600" y="6614344"/>
            <a:ext cx="4114800" cy="165970"/>
          </a:xfrm>
        </p:spPr>
        <p:txBody>
          <a:bodyPr/>
          <a:lstStyle>
            <a:lvl1pPr>
              <a:defRPr sz="800">
                <a:latin typeface="+mj-lt"/>
              </a:defRPr>
            </a:lvl1pPr>
          </a:lstStyle>
          <a:p>
            <a:endParaRPr lang="pt-BR"/>
          </a:p>
        </p:txBody>
      </p:sp>
      <p:sp>
        <p:nvSpPr>
          <p:cNvPr id="12" name="Espaço Reservado para Data 2">
            <a:extLst>
              <a:ext uri="{FF2B5EF4-FFF2-40B4-BE49-F238E27FC236}">
                <a16:creationId xmlns:a16="http://schemas.microsoft.com/office/drawing/2014/main" id="{288A66B1-A779-6FD0-A3E7-DC3DB8787701}"/>
              </a:ext>
            </a:extLst>
          </p:cNvPr>
          <p:cNvSpPr>
            <a:spLocks noGrp="1"/>
          </p:cNvSpPr>
          <p:nvPr>
            <p:ph type="dt" sz="half" idx="10"/>
          </p:nvPr>
        </p:nvSpPr>
        <p:spPr>
          <a:xfrm>
            <a:off x="11345333" y="6625556"/>
            <a:ext cx="818234" cy="154757"/>
          </a:xfrm>
        </p:spPr>
        <p:txBody>
          <a:bodyPr/>
          <a:lstStyle>
            <a:lvl1pPr algn="r">
              <a:defRPr sz="800">
                <a:latin typeface="+mj-lt"/>
              </a:defRPr>
            </a:lvl1pPr>
          </a:lstStyle>
          <a:p>
            <a:fld id="{5E6C4CBF-B667-46BC-A353-7FF102543B48}" type="datetimeFigureOut">
              <a:rPr lang="pt-BR" smtClean="0"/>
              <a:pPr/>
              <a:t>26/05/2025</a:t>
            </a:fld>
            <a:endParaRPr lang="pt-BR"/>
          </a:p>
        </p:txBody>
      </p:sp>
      <p:sp>
        <p:nvSpPr>
          <p:cNvPr id="13" name="Espaço Reservado para Número de Slide 4">
            <a:extLst>
              <a:ext uri="{FF2B5EF4-FFF2-40B4-BE49-F238E27FC236}">
                <a16:creationId xmlns:a16="http://schemas.microsoft.com/office/drawing/2014/main" id="{1D271E9D-1718-A2C4-FAA2-CBFF8DF42B70}"/>
              </a:ext>
            </a:extLst>
          </p:cNvPr>
          <p:cNvSpPr>
            <a:spLocks noGrp="1"/>
          </p:cNvSpPr>
          <p:nvPr>
            <p:ph type="sldNum" sz="quarter" idx="12"/>
          </p:nvPr>
        </p:nvSpPr>
        <p:spPr>
          <a:xfrm>
            <a:off x="10594750" y="6614343"/>
            <a:ext cx="637116" cy="165970"/>
          </a:xfrm>
        </p:spPr>
        <p:txBody>
          <a:bodyPr/>
          <a:lstStyle>
            <a:lvl1pPr algn="r">
              <a:defRPr sz="800">
                <a:latin typeface="+mj-lt"/>
              </a:defRPr>
            </a:lvl1pPr>
          </a:lstStyle>
          <a:p>
            <a:fld id="{FF903568-3DA9-4CF1-9BFB-0A5957832777}" type="slidenum">
              <a:rPr lang="pt-BR" smtClean="0"/>
              <a:pPr/>
              <a:t>‹nº›</a:t>
            </a:fld>
            <a:endParaRPr lang="pt-BR"/>
          </a:p>
        </p:txBody>
      </p:sp>
      <p:sp>
        <p:nvSpPr>
          <p:cNvPr id="14" name="Retângulo: Único Canto Arredondado 13">
            <a:extLst>
              <a:ext uri="{FF2B5EF4-FFF2-40B4-BE49-F238E27FC236}">
                <a16:creationId xmlns:a16="http://schemas.microsoft.com/office/drawing/2014/main" id="{1F3CF319-AE5A-13CB-67C5-E72AED413258}"/>
              </a:ext>
            </a:extLst>
          </p:cNvPr>
          <p:cNvSpPr/>
          <p:nvPr userDrawn="1"/>
        </p:nvSpPr>
        <p:spPr>
          <a:xfrm>
            <a:off x="0" y="6563783"/>
            <a:ext cx="1045634" cy="293937"/>
          </a:xfrm>
          <a:prstGeom prst="round1Rect">
            <a:avLst>
              <a:gd name="adj" fmla="val 23347"/>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a:latin typeface="+mj-lt"/>
            </a:endParaRPr>
          </a:p>
        </p:txBody>
      </p:sp>
      <p:pic>
        <p:nvPicPr>
          <p:cNvPr id="15" name="Imagem 14">
            <a:extLst>
              <a:ext uri="{FF2B5EF4-FFF2-40B4-BE49-F238E27FC236}">
                <a16:creationId xmlns:a16="http://schemas.microsoft.com/office/drawing/2014/main" id="{9F748B89-B185-4FFE-6588-633AAC1B7259}"/>
              </a:ext>
            </a:extLst>
          </p:cNvPr>
          <p:cNvPicPr>
            <a:picLocks noChangeAspect="1"/>
          </p:cNvPicPr>
          <p:nvPr userDrawn="1"/>
        </p:nvPicPr>
        <p:blipFill>
          <a:blip r:embed="rId3"/>
          <a:stretch>
            <a:fillRect/>
          </a:stretch>
        </p:blipFill>
        <p:spPr>
          <a:xfrm>
            <a:off x="135356" y="6628101"/>
            <a:ext cx="813144" cy="155302"/>
          </a:xfrm>
          <a:prstGeom prst="rect">
            <a:avLst/>
          </a:prstGeom>
        </p:spPr>
      </p:pic>
    </p:spTree>
    <p:extLst>
      <p:ext uri="{BB962C8B-B14F-4D97-AF65-F5344CB8AC3E}">
        <p14:creationId xmlns:p14="http://schemas.microsoft.com/office/powerpoint/2010/main" val="2912479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070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DE CONCLUSÃO (SLOGAN)">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ABE2A96-69DF-0D7E-1078-4B6F702FF308}"/>
              </a:ext>
            </a:extLst>
          </p:cNvPr>
          <p:cNvSpPr/>
          <p:nvPr userDrawn="1"/>
        </p:nvSpPr>
        <p:spPr>
          <a:xfrm>
            <a:off x="0" y="-29633"/>
            <a:ext cx="12191999" cy="6917266"/>
          </a:xfrm>
          <a:prstGeom prst="rect">
            <a:avLst/>
          </a:prstGeom>
          <a:solidFill>
            <a:srgbClr val="C8CDD2"/>
          </a:solidFill>
          <a:ln>
            <a:solidFill>
              <a:srgbClr val="C8C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0">
              <a:latin typeface="+mj-lt"/>
            </a:endParaRPr>
          </a:p>
        </p:txBody>
      </p:sp>
      <p:sp>
        <p:nvSpPr>
          <p:cNvPr id="3" name="CaixaDeTexto 2">
            <a:hlinkClick r:id="rId2"/>
            <a:extLst>
              <a:ext uri="{FF2B5EF4-FFF2-40B4-BE49-F238E27FC236}">
                <a16:creationId xmlns:a16="http://schemas.microsoft.com/office/drawing/2014/main" id="{29535491-AB73-54A3-0BCD-3A8331DD91EA}"/>
              </a:ext>
            </a:extLst>
          </p:cNvPr>
          <p:cNvSpPr txBox="1"/>
          <p:nvPr userDrawn="1"/>
        </p:nvSpPr>
        <p:spPr>
          <a:xfrm>
            <a:off x="2388450" y="6464799"/>
            <a:ext cx="7415100" cy="308401"/>
          </a:xfrm>
          <a:prstGeom prst="rect">
            <a:avLst/>
          </a:prstGeom>
        </p:spPr>
        <p:txBody>
          <a:bodyPr vert="horz" wrap="square" lIns="91440" tIns="45720" rIns="91440" bIns="45720" rtlCol="0" anchor="ctr">
            <a:noAutofit/>
          </a:bodyPr>
          <a:lstStyle>
            <a:defPPr>
              <a:defRPr lang="pt-BR"/>
            </a:defPPr>
            <a:lvl1pPr lvl="0" algn="ctr">
              <a:defRPr>
                <a:solidFill>
                  <a:srgbClr val="0D0D0D"/>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pt-BR"/>
              <a:t>www.ouronova.com</a:t>
            </a:r>
          </a:p>
        </p:txBody>
      </p:sp>
      <p:sp>
        <p:nvSpPr>
          <p:cNvPr id="4" name="CaixaDeTexto 3">
            <a:extLst>
              <a:ext uri="{FF2B5EF4-FFF2-40B4-BE49-F238E27FC236}">
                <a16:creationId xmlns:a16="http://schemas.microsoft.com/office/drawing/2014/main" id="{E7F92E12-91E9-DFE8-DB46-B00E99B7E093}"/>
              </a:ext>
            </a:extLst>
          </p:cNvPr>
          <p:cNvSpPr txBox="1"/>
          <p:nvPr userDrawn="1"/>
        </p:nvSpPr>
        <p:spPr>
          <a:xfrm>
            <a:off x="2388450" y="3708925"/>
            <a:ext cx="7415100" cy="736340"/>
          </a:xfrm>
          <a:prstGeom prst="rect">
            <a:avLst/>
          </a:prstGeom>
        </p:spPr>
        <p:txBody>
          <a:bodyPr vert="horz" lIns="91440" tIns="45720" rIns="91440" bIns="45720" rtlCol="0" anchor="ctr">
            <a:noAutofit/>
          </a:bodyPr>
          <a:lstStyle>
            <a:lvl1pPr lvl="0" indent="0" algn="ctr">
              <a:lnSpc>
                <a:spcPct val="90000"/>
              </a:lnSpc>
              <a:spcBef>
                <a:spcPts val="1000"/>
              </a:spcBef>
              <a:buFont typeface="Arial" panose="020B0604020202020204" pitchFamily="34" charset="0"/>
              <a:buNone/>
              <a:defRPr sz="6000">
                <a:solidFill>
                  <a:srgbClr val="0D0D0D"/>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pt-BR" err="1"/>
              <a:t>we</a:t>
            </a:r>
            <a:r>
              <a:rPr lang="pt-BR"/>
              <a:t> are </a:t>
            </a:r>
            <a:r>
              <a:rPr lang="pt-BR" err="1"/>
              <a:t>on</a:t>
            </a:r>
            <a:r>
              <a:rPr lang="pt-BR"/>
              <a:t> it</a:t>
            </a:r>
          </a:p>
        </p:txBody>
      </p:sp>
      <p:pic>
        <p:nvPicPr>
          <p:cNvPr id="5" name="Imagem 4">
            <a:extLst>
              <a:ext uri="{FF2B5EF4-FFF2-40B4-BE49-F238E27FC236}">
                <a16:creationId xmlns:a16="http://schemas.microsoft.com/office/drawing/2014/main" id="{BBC6CC96-9FE1-D15C-289D-E58A4CDEAE67}"/>
              </a:ext>
            </a:extLst>
          </p:cNvPr>
          <p:cNvPicPr>
            <a:picLocks noChangeAspect="1"/>
          </p:cNvPicPr>
          <p:nvPr userDrawn="1"/>
        </p:nvPicPr>
        <p:blipFill>
          <a:blip r:embed="rId3"/>
          <a:stretch>
            <a:fillRect/>
          </a:stretch>
        </p:blipFill>
        <p:spPr>
          <a:xfrm>
            <a:off x="5524056" y="2412735"/>
            <a:ext cx="1143889" cy="1146989"/>
          </a:xfrm>
          <a:prstGeom prst="rect">
            <a:avLst/>
          </a:prstGeom>
        </p:spPr>
      </p:pic>
    </p:spTree>
    <p:extLst>
      <p:ext uri="{BB962C8B-B14F-4D97-AF65-F5344CB8AC3E}">
        <p14:creationId xmlns:p14="http://schemas.microsoft.com/office/powerpoint/2010/main" val="267345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7E615FC-6FA3-4021-8421-FFA37E1D2F7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25F5D912-B5C2-0D4E-DA32-AC9ABB5E9399}"/>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3D35199-3906-1484-575A-5D29014FC358}"/>
              </a:ext>
            </a:extLst>
          </p:cNvPr>
          <p:cNvSpPr>
            <a:spLocks noGrp="1"/>
          </p:cNvSpPr>
          <p:nvPr>
            <p:ph type="dt" sz="half" idx="10"/>
          </p:nvPr>
        </p:nvSpPr>
        <p:spPr/>
        <p:txBody>
          <a:bodyPr/>
          <a:lstStyle/>
          <a:p>
            <a:fld id="{79579544-C822-44C4-BD81-CF3A072AF7A7}" type="datetimeFigureOut">
              <a:rPr lang="pt-BR" smtClean="0"/>
              <a:t>26/05/2025</a:t>
            </a:fld>
            <a:endParaRPr lang="pt-BR"/>
          </a:p>
        </p:txBody>
      </p:sp>
      <p:sp>
        <p:nvSpPr>
          <p:cNvPr id="5" name="Espaço Reservado para Rodapé 4">
            <a:extLst>
              <a:ext uri="{FF2B5EF4-FFF2-40B4-BE49-F238E27FC236}">
                <a16:creationId xmlns:a16="http://schemas.microsoft.com/office/drawing/2014/main" id="{84ADCB58-6FF9-7D6F-F81B-F2C69F69696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E1A476A-8AF0-B26E-2050-2AF424B826C7}"/>
              </a:ext>
            </a:extLst>
          </p:cNvPr>
          <p:cNvSpPr>
            <a:spLocks noGrp="1"/>
          </p:cNvSpPr>
          <p:nvPr>
            <p:ph type="sldNum" sz="quarter" idx="12"/>
          </p:nvPr>
        </p:nvSpPr>
        <p:spPr/>
        <p:txBody>
          <a:bodyPr/>
          <a:lstStyle/>
          <a:p>
            <a:fld id="{526EB689-9C2D-4935-8834-46BEC573D1E2}" type="slidenum">
              <a:rPr lang="pt-BR" smtClean="0"/>
              <a:t>‹nº›</a:t>
            </a:fld>
            <a:endParaRPr lang="pt-BR"/>
          </a:p>
        </p:txBody>
      </p:sp>
    </p:spTree>
    <p:extLst>
      <p:ext uri="{BB962C8B-B14F-4D97-AF65-F5344CB8AC3E}">
        <p14:creationId xmlns:p14="http://schemas.microsoft.com/office/powerpoint/2010/main" val="1427444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44EEC-2C71-0301-F003-02805CB1CA99}"/>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94E577A1-CE2B-082C-05EA-A5288D9B4F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9FC3A5ED-0C65-1304-8C30-6DBC74D9AA38}"/>
              </a:ext>
            </a:extLst>
          </p:cNvPr>
          <p:cNvSpPr>
            <a:spLocks noGrp="1"/>
          </p:cNvSpPr>
          <p:nvPr>
            <p:ph type="dt" sz="half" idx="10"/>
          </p:nvPr>
        </p:nvSpPr>
        <p:spPr/>
        <p:txBody>
          <a:bodyPr/>
          <a:lstStyle/>
          <a:p>
            <a:fld id="{6CDB87E8-C3DF-8246-8426-42EE207B8564}" type="datetimeFigureOut">
              <a:rPr lang="pt-BR" smtClean="0"/>
              <a:t>26/05/2025</a:t>
            </a:fld>
            <a:endParaRPr lang="pt-BR"/>
          </a:p>
        </p:txBody>
      </p:sp>
      <p:sp>
        <p:nvSpPr>
          <p:cNvPr id="5" name="Footer Placeholder 4">
            <a:extLst>
              <a:ext uri="{FF2B5EF4-FFF2-40B4-BE49-F238E27FC236}">
                <a16:creationId xmlns:a16="http://schemas.microsoft.com/office/drawing/2014/main" id="{B524247B-EC81-AA53-376A-1E556E2717CC}"/>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7FC3BD8A-D2CC-DC4D-146E-1B0288EF0119}"/>
              </a:ext>
            </a:extLst>
          </p:cNvPr>
          <p:cNvSpPr>
            <a:spLocks noGrp="1"/>
          </p:cNvSpPr>
          <p:nvPr>
            <p:ph type="sldNum" sz="quarter" idx="12"/>
          </p:nvPr>
        </p:nvSpPr>
        <p:spPr/>
        <p:txBody>
          <a:bodyPr/>
          <a:lstStyle/>
          <a:p>
            <a:fld id="{6988C9EF-BD66-8840-9586-E1C4475F828F}" type="slidenum">
              <a:rPr lang="pt-BR" smtClean="0"/>
              <a:t>‹nº›</a:t>
            </a:fld>
            <a:endParaRPr lang="pt-BR"/>
          </a:p>
        </p:txBody>
      </p:sp>
    </p:spTree>
    <p:extLst>
      <p:ext uri="{BB962C8B-B14F-4D97-AF65-F5344CB8AC3E}">
        <p14:creationId xmlns:p14="http://schemas.microsoft.com/office/powerpoint/2010/main" val="1077435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D8AA-EB1F-7EC3-C7AC-2F01EC6C3A62}"/>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9E45D455-0E4B-464E-6125-6B4BFAB25ABD}"/>
              </a:ext>
            </a:extLst>
          </p:cNvPr>
          <p:cNvSpPr>
            <a:spLocks noGrp="1"/>
          </p:cNvSpPr>
          <p:nvPr>
            <p:ph type="dt" sz="half" idx="10"/>
          </p:nvPr>
        </p:nvSpPr>
        <p:spPr/>
        <p:txBody>
          <a:bodyPr/>
          <a:lstStyle/>
          <a:p>
            <a:fld id="{6CDB87E8-C3DF-8246-8426-42EE207B8564}" type="datetimeFigureOut">
              <a:rPr lang="pt-BR" smtClean="0"/>
              <a:t>26/05/2025</a:t>
            </a:fld>
            <a:endParaRPr lang="pt-BR"/>
          </a:p>
        </p:txBody>
      </p:sp>
      <p:sp>
        <p:nvSpPr>
          <p:cNvPr id="4" name="Footer Placeholder 3">
            <a:extLst>
              <a:ext uri="{FF2B5EF4-FFF2-40B4-BE49-F238E27FC236}">
                <a16:creationId xmlns:a16="http://schemas.microsoft.com/office/drawing/2014/main" id="{C188BDF5-92BB-9F43-8508-F2817EE05294}"/>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35AD6576-DDB2-8DCF-5B6C-286AE702F205}"/>
              </a:ext>
            </a:extLst>
          </p:cNvPr>
          <p:cNvSpPr>
            <a:spLocks noGrp="1"/>
          </p:cNvSpPr>
          <p:nvPr>
            <p:ph type="sldNum" sz="quarter" idx="12"/>
          </p:nvPr>
        </p:nvSpPr>
        <p:spPr/>
        <p:txBody>
          <a:bodyPr/>
          <a:lstStyle/>
          <a:p>
            <a:fld id="{6988C9EF-BD66-8840-9586-E1C4475F828F}" type="slidenum">
              <a:rPr lang="pt-BR" smtClean="0"/>
              <a:t>‹nº›</a:t>
            </a:fld>
            <a:endParaRPr lang="pt-BR"/>
          </a:p>
        </p:txBody>
      </p:sp>
    </p:spTree>
    <p:extLst>
      <p:ext uri="{BB962C8B-B14F-4D97-AF65-F5344CB8AC3E}">
        <p14:creationId xmlns:p14="http://schemas.microsoft.com/office/powerpoint/2010/main" val="1852734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PA PROJETO">
    <p:spTree>
      <p:nvGrpSpPr>
        <p:cNvPr id="1" name=""/>
        <p:cNvGrpSpPr/>
        <p:nvPr/>
      </p:nvGrpSpPr>
      <p:grpSpPr>
        <a:xfrm>
          <a:off x="0" y="0"/>
          <a:ext cx="0" cy="0"/>
          <a:chOff x="0" y="0"/>
          <a:chExt cx="0" cy="0"/>
        </a:xfrm>
      </p:grpSpPr>
      <p:pic>
        <p:nvPicPr>
          <p:cNvPr id="2" name="Imagem 1" descr="Onda do mar&#10;&#10;Descrição gerada automaticamente">
            <a:extLst>
              <a:ext uri="{FF2B5EF4-FFF2-40B4-BE49-F238E27FC236}">
                <a16:creationId xmlns:a16="http://schemas.microsoft.com/office/drawing/2014/main" id="{525F0D27-DC87-2E87-9B9F-D47A7F8355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cxnSp>
        <p:nvCxnSpPr>
          <p:cNvPr id="3" name="Conector reto 2">
            <a:extLst>
              <a:ext uri="{FF2B5EF4-FFF2-40B4-BE49-F238E27FC236}">
                <a16:creationId xmlns:a16="http://schemas.microsoft.com/office/drawing/2014/main" id="{A226AB2D-93DF-B97E-C582-65441D3AC810}"/>
              </a:ext>
            </a:extLst>
          </p:cNvPr>
          <p:cNvCxnSpPr>
            <a:cxnSpLocks/>
          </p:cNvCxnSpPr>
          <p:nvPr userDrawn="1"/>
        </p:nvCxnSpPr>
        <p:spPr>
          <a:xfrm>
            <a:off x="4203909" y="3545754"/>
            <a:ext cx="3755521" cy="0"/>
          </a:xfrm>
          <a:prstGeom prst="line">
            <a:avLst/>
          </a:prstGeom>
          <a:ln w="19050">
            <a:solidFill>
              <a:srgbClr val="FF00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62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NC_PORTUGUÊS">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13CC0517-6BB3-6E13-B73D-4F2AAEF9CBAD}"/>
              </a:ext>
            </a:extLst>
          </p:cNvPr>
          <p:cNvSpPr txBox="1"/>
          <p:nvPr userDrawn="1"/>
        </p:nvSpPr>
        <p:spPr>
          <a:xfrm>
            <a:off x="1394883" y="2156375"/>
            <a:ext cx="9391650" cy="2545249"/>
          </a:xfrm>
          <a:prstGeom prst="rect">
            <a:avLst/>
          </a:prstGeom>
          <a:noFill/>
        </p:spPr>
        <p:txBody>
          <a:bodyPr wrap="square">
            <a:spAutoFit/>
          </a:bodyPr>
          <a:lstStyle/>
          <a:p>
            <a:pPr algn="l">
              <a:lnSpc>
                <a:spcPct val="150000"/>
              </a:lnSpc>
            </a:pPr>
            <a:r>
              <a:rPr lang="pt-BR" sz="2200" b="1"/>
              <a:t>NOTA DE CONFIDENCIALIDADE</a:t>
            </a:r>
          </a:p>
          <a:p>
            <a:pPr algn="l">
              <a:lnSpc>
                <a:spcPct val="150000"/>
              </a:lnSpc>
            </a:pPr>
            <a:endParaRPr lang="pt-BR" sz="2200"/>
          </a:p>
          <a:p>
            <a:pPr marL="457200" indent="-457200" algn="l">
              <a:lnSpc>
                <a:spcPct val="150000"/>
              </a:lnSpc>
              <a:buClr>
                <a:srgbClr val="FF0046"/>
              </a:buClr>
              <a:buFont typeface="+mj-lt"/>
              <a:buAutoNum type="arabicPeriod"/>
            </a:pPr>
            <a:r>
              <a:rPr lang="pt-BR" sz="2200"/>
              <a:t>Este documento contém informações confidenciais e/ou privilegiadas; </a:t>
            </a:r>
          </a:p>
          <a:p>
            <a:pPr marL="457200" indent="-457200" algn="l">
              <a:lnSpc>
                <a:spcPct val="150000"/>
              </a:lnSpc>
              <a:buClr>
                <a:srgbClr val="FF0046"/>
              </a:buClr>
              <a:buFont typeface="+mj-lt"/>
              <a:buAutoNum type="arabicPeriod"/>
            </a:pPr>
            <a:r>
              <a:rPr lang="pt-BR" sz="2200"/>
              <a:t>Você não deve usar, copiar ou divulgar as informações nele contidas;</a:t>
            </a:r>
          </a:p>
          <a:p>
            <a:pPr marL="457200" indent="-457200" algn="l">
              <a:lnSpc>
                <a:spcPct val="150000"/>
              </a:lnSpc>
              <a:buClr>
                <a:srgbClr val="FF0046"/>
              </a:buClr>
              <a:buFont typeface="+mj-lt"/>
              <a:buAutoNum type="arabicPeriod"/>
            </a:pPr>
            <a:r>
              <a:rPr lang="pt-BR" sz="2200"/>
              <a:t>É vedada tomada de decisão fundada com base nessas informações.</a:t>
            </a:r>
          </a:p>
        </p:txBody>
      </p:sp>
      <p:sp>
        <p:nvSpPr>
          <p:cNvPr id="5" name="Retângulo: Único Canto Arredondado 4">
            <a:extLst>
              <a:ext uri="{FF2B5EF4-FFF2-40B4-BE49-F238E27FC236}">
                <a16:creationId xmlns:a16="http://schemas.microsoft.com/office/drawing/2014/main" id="{60D860CB-2B28-C807-CC15-3E7F6CD78F18}"/>
              </a:ext>
            </a:extLst>
          </p:cNvPr>
          <p:cNvSpPr/>
          <p:nvPr userDrawn="1"/>
        </p:nvSpPr>
        <p:spPr>
          <a:xfrm flipH="1" flipV="1">
            <a:off x="10786533" y="0"/>
            <a:ext cx="1405466" cy="705556"/>
          </a:xfrm>
          <a:prstGeom prst="round1Rect">
            <a:avLst>
              <a:gd name="adj" fmla="val 23347"/>
            </a:avLst>
          </a:prstGeom>
          <a:solidFill>
            <a:srgbClr val="FF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a:latin typeface="+mj-lt"/>
            </a:endParaRPr>
          </a:p>
        </p:txBody>
      </p:sp>
      <p:pic>
        <p:nvPicPr>
          <p:cNvPr id="6" name="Imagem 5" descr="Logotipo&#10;&#10;Descrição gerada automaticamente">
            <a:extLst>
              <a:ext uri="{FF2B5EF4-FFF2-40B4-BE49-F238E27FC236}">
                <a16:creationId xmlns:a16="http://schemas.microsoft.com/office/drawing/2014/main" id="{6876953B-AA28-E545-ABAA-B839E7A01D06}"/>
              </a:ext>
            </a:extLst>
          </p:cNvPr>
          <p:cNvPicPr>
            <a:picLocks noChangeAspect="1"/>
          </p:cNvPicPr>
          <p:nvPr userDrawn="1"/>
        </p:nvPicPr>
        <p:blipFill>
          <a:blip r:embed="rId2">
            <a:extLst>
              <a:ext uri="{28A0092B-C50C-407E-A947-70E740481C1C}">
                <a14:useLocalDpi xmlns:a14="http://schemas.microsoft.com/office/drawing/2010/main" val="0"/>
              </a:ext>
            </a:extLst>
          </a:blip>
          <a:srcRect l="3195" t="11166" r="4915" b="26466"/>
          <a:stretch/>
        </p:blipFill>
        <p:spPr>
          <a:xfrm>
            <a:off x="76867" y="6587582"/>
            <a:ext cx="855439" cy="232340"/>
          </a:xfrm>
          <a:prstGeom prst="rect">
            <a:avLst/>
          </a:prstGeom>
        </p:spPr>
      </p:pic>
    </p:spTree>
    <p:extLst>
      <p:ext uri="{BB962C8B-B14F-4D97-AF65-F5344CB8AC3E}">
        <p14:creationId xmlns:p14="http://schemas.microsoft.com/office/powerpoint/2010/main" val="994837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NC_INGLÊS">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13CC0517-6BB3-6E13-B73D-4F2AAEF9CBAD}"/>
              </a:ext>
            </a:extLst>
          </p:cNvPr>
          <p:cNvSpPr txBox="1"/>
          <p:nvPr userDrawn="1"/>
        </p:nvSpPr>
        <p:spPr>
          <a:xfrm>
            <a:off x="1394883" y="2156375"/>
            <a:ext cx="9391650" cy="2545249"/>
          </a:xfrm>
          <a:prstGeom prst="rect">
            <a:avLst/>
          </a:prstGeom>
          <a:noFill/>
        </p:spPr>
        <p:txBody>
          <a:bodyPr wrap="square">
            <a:spAutoFit/>
          </a:bodyPr>
          <a:lstStyle/>
          <a:p>
            <a:pPr algn="l">
              <a:lnSpc>
                <a:spcPct val="150000"/>
              </a:lnSpc>
            </a:pPr>
            <a:r>
              <a:rPr lang="pt-BR" sz="2200" b="1"/>
              <a:t>CONFIDENTIALITY NOTICE</a:t>
            </a:r>
          </a:p>
          <a:p>
            <a:pPr algn="l">
              <a:lnSpc>
                <a:spcPct val="150000"/>
              </a:lnSpc>
            </a:pPr>
            <a:endParaRPr lang="pt-BR" sz="2200"/>
          </a:p>
          <a:p>
            <a:pPr marL="457200" indent="-457200" algn="l">
              <a:lnSpc>
                <a:spcPct val="150000"/>
              </a:lnSpc>
              <a:buClr>
                <a:srgbClr val="FF0046"/>
              </a:buClr>
              <a:buFont typeface="+mj-lt"/>
              <a:buAutoNum type="arabicPeriod"/>
            </a:pPr>
            <a:r>
              <a:rPr lang="en-US" sz="2200"/>
              <a:t>This document contains confidential and/or privileged information; </a:t>
            </a:r>
          </a:p>
          <a:p>
            <a:pPr marL="457200" indent="-457200" algn="l">
              <a:lnSpc>
                <a:spcPct val="150000"/>
              </a:lnSpc>
              <a:buClr>
                <a:srgbClr val="FF0046"/>
              </a:buClr>
              <a:buFont typeface="+mj-lt"/>
              <a:buAutoNum type="arabicPeriod"/>
            </a:pPr>
            <a:r>
              <a:rPr lang="en-US" sz="2200"/>
              <a:t>You must not use, copy, or disclose the information contained herein;</a:t>
            </a:r>
          </a:p>
          <a:p>
            <a:pPr marL="457200" indent="-457200" algn="l">
              <a:lnSpc>
                <a:spcPct val="150000"/>
              </a:lnSpc>
              <a:buClr>
                <a:srgbClr val="FF0046"/>
              </a:buClr>
              <a:buFont typeface="+mj-lt"/>
              <a:buAutoNum type="arabicPeriod"/>
            </a:pPr>
            <a:r>
              <a:rPr lang="en-US" sz="2200"/>
              <a:t>Decision-making based on this information is prohibited.</a:t>
            </a:r>
            <a:endParaRPr lang="pt-BR" sz="2200"/>
          </a:p>
        </p:txBody>
      </p:sp>
      <p:sp>
        <p:nvSpPr>
          <p:cNvPr id="5" name="Retângulo: Único Canto Arredondado 4">
            <a:extLst>
              <a:ext uri="{FF2B5EF4-FFF2-40B4-BE49-F238E27FC236}">
                <a16:creationId xmlns:a16="http://schemas.microsoft.com/office/drawing/2014/main" id="{60D860CB-2B28-C807-CC15-3E7F6CD78F18}"/>
              </a:ext>
            </a:extLst>
          </p:cNvPr>
          <p:cNvSpPr/>
          <p:nvPr userDrawn="1"/>
        </p:nvSpPr>
        <p:spPr>
          <a:xfrm flipH="1" flipV="1">
            <a:off x="10786533" y="0"/>
            <a:ext cx="1405466" cy="705556"/>
          </a:xfrm>
          <a:prstGeom prst="round1Rect">
            <a:avLst>
              <a:gd name="adj" fmla="val 23347"/>
            </a:avLst>
          </a:prstGeom>
          <a:solidFill>
            <a:srgbClr val="FF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a:latin typeface="+mj-lt"/>
            </a:endParaRPr>
          </a:p>
        </p:txBody>
      </p:sp>
      <p:pic>
        <p:nvPicPr>
          <p:cNvPr id="6" name="Imagem 5" descr="Logotipo&#10;&#10;Descrição gerada automaticamente">
            <a:extLst>
              <a:ext uri="{FF2B5EF4-FFF2-40B4-BE49-F238E27FC236}">
                <a16:creationId xmlns:a16="http://schemas.microsoft.com/office/drawing/2014/main" id="{6876953B-AA28-E545-ABAA-B839E7A01D06}"/>
              </a:ext>
            </a:extLst>
          </p:cNvPr>
          <p:cNvPicPr>
            <a:picLocks noChangeAspect="1"/>
          </p:cNvPicPr>
          <p:nvPr userDrawn="1"/>
        </p:nvPicPr>
        <p:blipFill>
          <a:blip r:embed="rId2">
            <a:extLst>
              <a:ext uri="{28A0092B-C50C-407E-A947-70E740481C1C}">
                <a14:useLocalDpi xmlns:a14="http://schemas.microsoft.com/office/drawing/2010/main" val="0"/>
              </a:ext>
            </a:extLst>
          </a:blip>
          <a:srcRect l="3195" t="11166" r="4915" b="26466"/>
          <a:stretch/>
        </p:blipFill>
        <p:spPr>
          <a:xfrm>
            <a:off x="76867" y="6587582"/>
            <a:ext cx="855439" cy="232340"/>
          </a:xfrm>
          <a:prstGeom prst="rect">
            <a:avLst/>
          </a:prstGeom>
        </p:spPr>
      </p:pic>
    </p:spTree>
    <p:extLst>
      <p:ext uri="{BB962C8B-B14F-4D97-AF65-F5344CB8AC3E}">
        <p14:creationId xmlns:p14="http://schemas.microsoft.com/office/powerpoint/2010/main" val="2378629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ÁRIO">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9A649F9E-CBCF-080D-A0B0-BE9DA26A88DB}"/>
              </a:ext>
            </a:extLst>
          </p:cNvPr>
          <p:cNvSpPr/>
          <p:nvPr userDrawn="1"/>
        </p:nvSpPr>
        <p:spPr>
          <a:xfrm>
            <a:off x="0" y="0"/>
            <a:ext cx="10219268" cy="1507068"/>
          </a:xfrm>
          <a:prstGeom prst="rect">
            <a:avLst/>
          </a:prstGeom>
          <a:gradFill>
            <a:gsLst>
              <a:gs pos="45000">
                <a:schemeClr val="bg1"/>
              </a:gs>
              <a:gs pos="70000">
                <a:srgbClr val="C8CDD2"/>
              </a:gs>
              <a:gs pos="100000">
                <a:srgbClr val="C8CDD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mj-lt"/>
            </a:endParaRPr>
          </a:p>
        </p:txBody>
      </p:sp>
      <p:pic>
        <p:nvPicPr>
          <p:cNvPr id="25" name="Imagem 24">
            <a:extLst>
              <a:ext uri="{FF2B5EF4-FFF2-40B4-BE49-F238E27FC236}">
                <a16:creationId xmlns:a16="http://schemas.microsoft.com/office/drawing/2014/main" id="{7E3260DA-156A-DEB2-CC9D-BA3DF0CEA4EB}"/>
              </a:ext>
            </a:extLst>
          </p:cNvPr>
          <p:cNvPicPr>
            <a:picLocks noChangeAspect="1"/>
          </p:cNvPicPr>
          <p:nvPr userDrawn="1"/>
        </p:nvPicPr>
        <p:blipFill>
          <a:blip r:embed="rId2">
            <a:extLst>
              <a:ext uri="{28A0092B-C50C-407E-A947-70E740481C1C}">
                <a14:useLocalDpi xmlns:a14="http://schemas.microsoft.com/office/drawing/2010/main" val="0"/>
              </a:ext>
            </a:extLst>
          </a:blip>
          <a:srcRect t="12025" b="12025"/>
          <a:stretch/>
        </p:blipFill>
        <p:spPr>
          <a:xfrm>
            <a:off x="4347196" y="0"/>
            <a:ext cx="7844805" cy="6860667"/>
          </a:xfrm>
          <a:custGeom>
            <a:avLst/>
            <a:gdLst>
              <a:gd name="connsiteX0" fmla="*/ 5987065 w 7844805"/>
              <a:gd name="connsiteY0" fmla="*/ 0 h 6860667"/>
              <a:gd name="connsiteX1" fmla="*/ 7844805 w 7844805"/>
              <a:gd name="connsiteY1" fmla="*/ 0 h 6860667"/>
              <a:gd name="connsiteX2" fmla="*/ 7844805 w 7844805"/>
              <a:gd name="connsiteY2" fmla="*/ 6860667 h 6860667"/>
              <a:gd name="connsiteX3" fmla="*/ 1229638 w 7844805"/>
              <a:gd name="connsiteY3" fmla="*/ 6860667 h 6860667"/>
              <a:gd name="connsiteX4" fmla="*/ 120171 w 7844805"/>
              <a:gd name="connsiteY4" fmla="*/ 4139359 h 6860667"/>
              <a:gd name="connsiteX5" fmla="*/ 1007675 w 7844805"/>
              <a:gd name="connsiteY5" fmla="*/ 2030078 h 686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4805" h="6860667">
                <a:moveTo>
                  <a:pt x="5987065" y="0"/>
                </a:moveTo>
                <a:lnTo>
                  <a:pt x="7844805" y="0"/>
                </a:lnTo>
                <a:lnTo>
                  <a:pt x="7844805" y="6860667"/>
                </a:lnTo>
                <a:lnTo>
                  <a:pt x="1229638" y="6860667"/>
                </a:lnTo>
                <a:lnTo>
                  <a:pt x="120171" y="4139359"/>
                </a:lnTo>
                <a:cubicBezTo>
                  <a:pt x="-217213" y="3311820"/>
                  <a:pt x="180136" y="2367463"/>
                  <a:pt x="1007675" y="2030078"/>
                </a:cubicBezTo>
                <a:close/>
              </a:path>
            </a:pathLst>
          </a:custGeom>
        </p:spPr>
      </p:pic>
      <p:sp>
        <p:nvSpPr>
          <p:cNvPr id="2" name="Título 1">
            <a:extLst>
              <a:ext uri="{FF2B5EF4-FFF2-40B4-BE49-F238E27FC236}">
                <a16:creationId xmlns:a16="http://schemas.microsoft.com/office/drawing/2014/main" id="{E5DEC591-3979-49AA-DEBB-B043D56E6E1E}"/>
              </a:ext>
            </a:extLst>
          </p:cNvPr>
          <p:cNvSpPr>
            <a:spLocks noGrp="1"/>
          </p:cNvSpPr>
          <p:nvPr>
            <p:ph type="title" hasCustomPrompt="1"/>
          </p:nvPr>
        </p:nvSpPr>
        <p:spPr>
          <a:xfrm>
            <a:off x="247650" y="231775"/>
            <a:ext cx="6334125" cy="591368"/>
          </a:xfrm>
        </p:spPr>
        <p:txBody>
          <a:bodyPr anchor="t"/>
          <a:lstStyle>
            <a:lvl1pPr>
              <a:defRPr b="1">
                <a:solidFill>
                  <a:srgbClr val="000066"/>
                </a:solidFill>
              </a:defRPr>
            </a:lvl1pPr>
          </a:lstStyle>
          <a:p>
            <a:r>
              <a:rPr lang="pt-BR"/>
              <a:t>Clique para adicionar um título</a:t>
            </a:r>
          </a:p>
        </p:txBody>
      </p:sp>
      <p:sp>
        <p:nvSpPr>
          <p:cNvPr id="8" name="Subtítulo 2">
            <a:extLst>
              <a:ext uri="{FF2B5EF4-FFF2-40B4-BE49-F238E27FC236}">
                <a16:creationId xmlns:a16="http://schemas.microsoft.com/office/drawing/2014/main" id="{30053A21-AD04-F29E-E9F1-B72D33289A43}"/>
              </a:ext>
            </a:extLst>
          </p:cNvPr>
          <p:cNvSpPr>
            <a:spLocks noGrp="1"/>
          </p:cNvSpPr>
          <p:nvPr>
            <p:ph type="subTitle" idx="1" hasCustomPrompt="1"/>
          </p:nvPr>
        </p:nvSpPr>
        <p:spPr>
          <a:xfrm>
            <a:off x="247650" y="829492"/>
            <a:ext cx="6334124" cy="677576"/>
          </a:xfrm>
        </p:spPr>
        <p:txBody>
          <a:bodyPr>
            <a:normAutofit/>
          </a:bodyPr>
          <a:lstStyle>
            <a:lvl1pPr marL="0" indent="0" algn="l">
              <a:buNone/>
              <a:defRPr sz="2000">
                <a:solidFill>
                  <a:srgbClr val="0000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um subtítulo</a:t>
            </a:r>
          </a:p>
        </p:txBody>
      </p:sp>
      <p:sp>
        <p:nvSpPr>
          <p:cNvPr id="10" name="Espaço Reservado para Texto 4">
            <a:extLst>
              <a:ext uri="{FF2B5EF4-FFF2-40B4-BE49-F238E27FC236}">
                <a16:creationId xmlns:a16="http://schemas.microsoft.com/office/drawing/2014/main" id="{0E39732A-4CBF-1372-AF63-BE7E80F342FD}"/>
              </a:ext>
            </a:extLst>
          </p:cNvPr>
          <p:cNvSpPr>
            <a:spLocks noGrp="1"/>
          </p:cNvSpPr>
          <p:nvPr>
            <p:ph type="body" sz="quarter" idx="16" hasCustomPrompt="1"/>
          </p:nvPr>
        </p:nvSpPr>
        <p:spPr>
          <a:xfrm>
            <a:off x="247651" y="1800000"/>
            <a:ext cx="3790950" cy="4371975"/>
          </a:xfrm>
        </p:spPr>
        <p:txBody>
          <a:bodyPr>
            <a:normAutofit/>
          </a:bodyPr>
          <a:lstStyle>
            <a:lvl1pPr marL="342900" indent="-342900">
              <a:lnSpc>
                <a:spcPts val="2000"/>
              </a:lnSpc>
              <a:spcBef>
                <a:spcPts val="0"/>
              </a:spcBef>
              <a:buClr>
                <a:srgbClr val="FF0046"/>
              </a:buClr>
              <a:buFont typeface="+mj-lt"/>
              <a:buAutoNum type="arabicPeriod"/>
              <a:defRPr sz="1600">
                <a:latin typeface="+mj-lt"/>
              </a:defRPr>
            </a:lvl1pPr>
          </a:lstStyle>
          <a:p>
            <a:pPr lvl="0"/>
            <a:r>
              <a:rPr lang="pt-BR"/>
              <a:t>Tópico 1</a:t>
            </a:r>
          </a:p>
        </p:txBody>
      </p:sp>
      <p:sp>
        <p:nvSpPr>
          <p:cNvPr id="11" name="Espaço Reservado para Rodapé 3">
            <a:extLst>
              <a:ext uri="{FF2B5EF4-FFF2-40B4-BE49-F238E27FC236}">
                <a16:creationId xmlns:a16="http://schemas.microsoft.com/office/drawing/2014/main" id="{5A140BBE-0E5D-4C72-6954-C0350A87C6F7}"/>
              </a:ext>
            </a:extLst>
          </p:cNvPr>
          <p:cNvSpPr>
            <a:spLocks noGrp="1"/>
          </p:cNvSpPr>
          <p:nvPr>
            <p:ph type="ftr" sz="quarter" idx="11"/>
          </p:nvPr>
        </p:nvSpPr>
        <p:spPr>
          <a:xfrm>
            <a:off x="4038600" y="6614344"/>
            <a:ext cx="4114800" cy="165970"/>
          </a:xfrm>
        </p:spPr>
        <p:txBody>
          <a:bodyPr/>
          <a:lstStyle>
            <a:lvl1pPr>
              <a:defRPr sz="800">
                <a:latin typeface="+mj-lt"/>
              </a:defRPr>
            </a:lvl1pPr>
          </a:lstStyle>
          <a:p>
            <a:endParaRPr lang="pt-BR"/>
          </a:p>
        </p:txBody>
      </p:sp>
      <p:sp>
        <p:nvSpPr>
          <p:cNvPr id="12" name="Espaço Reservado para Data 2">
            <a:extLst>
              <a:ext uri="{FF2B5EF4-FFF2-40B4-BE49-F238E27FC236}">
                <a16:creationId xmlns:a16="http://schemas.microsoft.com/office/drawing/2014/main" id="{288A66B1-A779-6FD0-A3E7-DC3DB8787701}"/>
              </a:ext>
            </a:extLst>
          </p:cNvPr>
          <p:cNvSpPr>
            <a:spLocks noGrp="1"/>
          </p:cNvSpPr>
          <p:nvPr>
            <p:ph type="dt" sz="half" idx="10"/>
          </p:nvPr>
        </p:nvSpPr>
        <p:spPr>
          <a:xfrm>
            <a:off x="11345333" y="6625556"/>
            <a:ext cx="818234" cy="154757"/>
          </a:xfrm>
        </p:spPr>
        <p:txBody>
          <a:bodyPr/>
          <a:lstStyle>
            <a:lvl1pPr algn="r">
              <a:defRPr sz="800">
                <a:latin typeface="+mj-lt"/>
              </a:defRPr>
            </a:lvl1pPr>
          </a:lstStyle>
          <a:p>
            <a:fld id="{5E6C4CBF-B667-46BC-A353-7FF102543B48}" type="datetimeFigureOut">
              <a:rPr lang="pt-BR" smtClean="0"/>
              <a:pPr/>
              <a:t>26/05/2025</a:t>
            </a:fld>
            <a:endParaRPr lang="pt-BR"/>
          </a:p>
        </p:txBody>
      </p:sp>
      <p:sp>
        <p:nvSpPr>
          <p:cNvPr id="13" name="Espaço Reservado para Número de Slide 4">
            <a:extLst>
              <a:ext uri="{FF2B5EF4-FFF2-40B4-BE49-F238E27FC236}">
                <a16:creationId xmlns:a16="http://schemas.microsoft.com/office/drawing/2014/main" id="{1D271E9D-1718-A2C4-FAA2-CBFF8DF42B70}"/>
              </a:ext>
            </a:extLst>
          </p:cNvPr>
          <p:cNvSpPr>
            <a:spLocks noGrp="1"/>
          </p:cNvSpPr>
          <p:nvPr>
            <p:ph type="sldNum" sz="quarter" idx="12"/>
          </p:nvPr>
        </p:nvSpPr>
        <p:spPr>
          <a:xfrm>
            <a:off x="10594750" y="6614343"/>
            <a:ext cx="637116" cy="165970"/>
          </a:xfrm>
        </p:spPr>
        <p:txBody>
          <a:bodyPr/>
          <a:lstStyle>
            <a:lvl1pPr algn="r">
              <a:defRPr sz="800">
                <a:latin typeface="+mj-lt"/>
              </a:defRPr>
            </a:lvl1pPr>
          </a:lstStyle>
          <a:p>
            <a:fld id="{FF903568-3DA9-4CF1-9BFB-0A5957832777}" type="slidenum">
              <a:rPr lang="pt-BR" smtClean="0"/>
              <a:pPr/>
              <a:t>‹nº›</a:t>
            </a:fld>
            <a:endParaRPr lang="pt-BR"/>
          </a:p>
        </p:txBody>
      </p:sp>
      <p:sp>
        <p:nvSpPr>
          <p:cNvPr id="14" name="Retângulo: Único Canto Arredondado 13">
            <a:extLst>
              <a:ext uri="{FF2B5EF4-FFF2-40B4-BE49-F238E27FC236}">
                <a16:creationId xmlns:a16="http://schemas.microsoft.com/office/drawing/2014/main" id="{1F3CF319-AE5A-13CB-67C5-E72AED413258}"/>
              </a:ext>
            </a:extLst>
          </p:cNvPr>
          <p:cNvSpPr/>
          <p:nvPr userDrawn="1"/>
        </p:nvSpPr>
        <p:spPr>
          <a:xfrm>
            <a:off x="0" y="6563783"/>
            <a:ext cx="1045634" cy="293937"/>
          </a:xfrm>
          <a:prstGeom prst="round1Rect">
            <a:avLst>
              <a:gd name="adj" fmla="val 23347"/>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a:latin typeface="+mj-lt"/>
            </a:endParaRPr>
          </a:p>
        </p:txBody>
      </p:sp>
      <p:pic>
        <p:nvPicPr>
          <p:cNvPr id="15" name="Imagem 14">
            <a:extLst>
              <a:ext uri="{FF2B5EF4-FFF2-40B4-BE49-F238E27FC236}">
                <a16:creationId xmlns:a16="http://schemas.microsoft.com/office/drawing/2014/main" id="{9F748B89-B185-4FFE-6588-633AAC1B7259}"/>
              </a:ext>
            </a:extLst>
          </p:cNvPr>
          <p:cNvPicPr>
            <a:picLocks noChangeAspect="1"/>
          </p:cNvPicPr>
          <p:nvPr userDrawn="1"/>
        </p:nvPicPr>
        <p:blipFill>
          <a:blip r:embed="rId3"/>
          <a:stretch>
            <a:fillRect/>
          </a:stretch>
        </p:blipFill>
        <p:spPr>
          <a:xfrm>
            <a:off x="135356" y="6628101"/>
            <a:ext cx="813144" cy="155302"/>
          </a:xfrm>
          <a:prstGeom prst="rect">
            <a:avLst/>
          </a:prstGeom>
        </p:spPr>
      </p:pic>
    </p:spTree>
    <p:extLst>
      <p:ext uri="{BB962C8B-B14F-4D97-AF65-F5344CB8AC3E}">
        <p14:creationId xmlns:p14="http://schemas.microsoft.com/office/powerpoint/2010/main" val="1692964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DE TRANSIÇÃO.1">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9A649F9E-CBCF-080D-A0B0-BE9DA26A88DB}"/>
              </a:ext>
            </a:extLst>
          </p:cNvPr>
          <p:cNvSpPr/>
          <p:nvPr userDrawn="1"/>
        </p:nvSpPr>
        <p:spPr>
          <a:xfrm>
            <a:off x="0" y="0"/>
            <a:ext cx="10219268" cy="1507068"/>
          </a:xfrm>
          <a:prstGeom prst="rect">
            <a:avLst/>
          </a:prstGeom>
          <a:gradFill>
            <a:gsLst>
              <a:gs pos="45000">
                <a:schemeClr val="bg1"/>
              </a:gs>
              <a:gs pos="70000">
                <a:srgbClr val="C8CDD2"/>
              </a:gs>
              <a:gs pos="100000">
                <a:srgbClr val="C8CDD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mj-lt"/>
            </a:endParaRPr>
          </a:p>
        </p:txBody>
      </p:sp>
      <p:pic>
        <p:nvPicPr>
          <p:cNvPr id="4" name="Imagem 3">
            <a:extLst>
              <a:ext uri="{FF2B5EF4-FFF2-40B4-BE49-F238E27FC236}">
                <a16:creationId xmlns:a16="http://schemas.microsoft.com/office/drawing/2014/main" id="{5C56AD51-9B9F-9FC8-CC96-70AACCC691F3}"/>
              </a:ext>
            </a:extLst>
          </p:cNvPr>
          <p:cNvPicPr>
            <a:picLocks noChangeAspect="1"/>
          </p:cNvPicPr>
          <p:nvPr userDrawn="1"/>
        </p:nvPicPr>
        <p:blipFill>
          <a:blip r:embed="rId2">
            <a:extLst>
              <a:ext uri="{28A0092B-C50C-407E-A947-70E740481C1C}">
                <a14:useLocalDpi xmlns:a14="http://schemas.microsoft.com/office/drawing/2010/main" val="0"/>
              </a:ext>
            </a:extLst>
          </a:blip>
          <a:srcRect l="10429" r="10429"/>
          <a:stretch/>
        </p:blipFill>
        <p:spPr>
          <a:xfrm>
            <a:off x="6238610" y="0"/>
            <a:ext cx="5953391" cy="6858000"/>
          </a:xfrm>
          <a:custGeom>
            <a:avLst/>
            <a:gdLst>
              <a:gd name="connsiteX0" fmla="*/ 5904220 w 5953391"/>
              <a:gd name="connsiteY0" fmla="*/ 0 h 6858000"/>
              <a:gd name="connsiteX1" fmla="*/ 5953391 w 5953391"/>
              <a:gd name="connsiteY1" fmla="*/ 0 h 6858000"/>
              <a:gd name="connsiteX2" fmla="*/ 5953391 w 5953391"/>
              <a:gd name="connsiteY2" fmla="*/ 6858000 h 6858000"/>
              <a:gd name="connsiteX3" fmla="*/ 1274488 w 5953391"/>
              <a:gd name="connsiteY3" fmla="*/ 6858000 h 6858000"/>
              <a:gd name="connsiteX4" fmla="*/ 113417 w 5953391"/>
              <a:gd name="connsiteY4" fmla="*/ 4010115 h 6858000"/>
              <a:gd name="connsiteX5" fmla="*/ 951034 w 5953391"/>
              <a:gd name="connsiteY5" fmla="*/ 2019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391" h="6858000">
                <a:moveTo>
                  <a:pt x="5904220" y="0"/>
                </a:moveTo>
                <a:lnTo>
                  <a:pt x="5953391" y="0"/>
                </a:lnTo>
                <a:lnTo>
                  <a:pt x="5953391" y="6858000"/>
                </a:lnTo>
                <a:lnTo>
                  <a:pt x="1274488" y="6858000"/>
                </a:lnTo>
                <a:lnTo>
                  <a:pt x="113417" y="4010115"/>
                </a:lnTo>
                <a:cubicBezTo>
                  <a:pt x="-205004" y="3229092"/>
                  <a:pt x="170011" y="2337816"/>
                  <a:pt x="951034" y="2019395"/>
                </a:cubicBezTo>
                <a:close/>
              </a:path>
            </a:pathLst>
          </a:custGeom>
        </p:spPr>
      </p:pic>
      <p:sp>
        <p:nvSpPr>
          <p:cNvPr id="2" name="Título 1">
            <a:extLst>
              <a:ext uri="{FF2B5EF4-FFF2-40B4-BE49-F238E27FC236}">
                <a16:creationId xmlns:a16="http://schemas.microsoft.com/office/drawing/2014/main" id="{E5DEC591-3979-49AA-DEBB-B043D56E6E1E}"/>
              </a:ext>
            </a:extLst>
          </p:cNvPr>
          <p:cNvSpPr>
            <a:spLocks noGrp="1"/>
          </p:cNvSpPr>
          <p:nvPr>
            <p:ph type="title" hasCustomPrompt="1"/>
          </p:nvPr>
        </p:nvSpPr>
        <p:spPr>
          <a:xfrm>
            <a:off x="247651" y="2926495"/>
            <a:ext cx="5848350" cy="1005009"/>
          </a:xfrm>
        </p:spPr>
        <p:txBody>
          <a:bodyPr anchor="t"/>
          <a:lstStyle>
            <a:lvl1pPr>
              <a:defRPr b="1">
                <a:solidFill>
                  <a:srgbClr val="000066"/>
                </a:solidFill>
              </a:defRPr>
            </a:lvl1pPr>
          </a:lstStyle>
          <a:p>
            <a:r>
              <a:rPr lang="pt-BR"/>
              <a:t>Clique para adicionar um título</a:t>
            </a:r>
          </a:p>
        </p:txBody>
      </p:sp>
      <p:sp>
        <p:nvSpPr>
          <p:cNvPr id="11" name="Espaço Reservado para Rodapé 3">
            <a:extLst>
              <a:ext uri="{FF2B5EF4-FFF2-40B4-BE49-F238E27FC236}">
                <a16:creationId xmlns:a16="http://schemas.microsoft.com/office/drawing/2014/main" id="{5A140BBE-0E5D-4C72-6954-C0350A87C6F7}"/>
              </a:ext>
            </a:extLst>
          </p:cNvPr>
          <p:cNvSpPr>
            <a:spLocks noGrp="1"/>
          </p:cNvSpPr>
          <p:nvPr>
            <p:ph type="ftr" sz="quarter" idx="11"/>
          </p:nvPr>
        </p:nvSpPr>
        <p:spPr>
          <a:xfrm>
            <a:off x="4038600" y="6614344"/>
            <a:ext cx="4114800" cy="165970"/>
          </a:xfrm>
        </p:spPr>
        <p:txBody>
          <a:bodyPr/>
          <a:lstStyle>
            <a:lvl1pPr>
              <a:defRPr sz="800">
                <a:latin typeface="+mj-lt"/>
              </a:defRPr>
            </a:lvl1pPr>
          </a:lstStyle>
          <a:p>
            <a:endParaRPr lang="pt-BR"/>
          </a:p>
        </p:txBody>
      </p:sp>
      <p:sp>
        <p:nvSpPr>
          <p:cNvPr id="12" name="Espaço Reservado para Data 2">
            <a:extLst>
              <a:ext uri="{FF2B5EF4-FFF2-40B4-BE49-F238E27FC236}">
                <a16:creationId xmlns:a16="http://schemas.microsoft.com/office/drawing/2014/main" id="{288A66B1-A779-6FD0-A3E7-DC3DB8787701}"/>
              </a:ext>
            </a:extLst>
          </p:cNvPr>
          <p:cNvSpPr>
            <a:spLocks noGrp="1"/>
          </p:cNvSpPr>
          <p:nvPr>
            <p:ph type="dt" sz="half" idx="10"/>
          </p:nvPr>
        </p:nvSpPr>
        <p:spPr>
          <a:xfrm>
            <a:off x="11345333" y="6625556"/>
            <a:ext cx="818234" cy="154757"/>
          </a:xfrm>
        </p:spPr>
        <p:txBody>
          <a:bodyPr/>
          <a:lstStyle>
            <a:lvl1pPr algn="r">
              <a:defRPr sz="800">
                <a:latin typeface="+mj-lt"/>
              </a:defRPr>
            </a:lvl1pPr>
          </a:lstStyle>
          <a:p>
            <a:fld id="{5E6C4CBF-B667-46BC-A353-7FF102543B48}" type="datetimeFigureOut">
              <a:rPr lang="pt-BR" smtClean="0"/>
              <a:pPr/>
              <a:t>26/05/2025</a:t>
            </a:fld>
            <a:endParaRPr lang="pt-BR"/>
          </a:p>
        </p:txBody>
      </p:sp>
      <p:sp>
        <p:nvSpPr>
          <p:cNvPr id="13" name="Espaço Reservado para Número de Slide 4">
            <a:extLst>
              <a:ext uri="{FF2B5EF4-FFF2-40B4-BE49-F238E27FC236}">
                <a16:creationId xmlns:a16="http://schemas.microsoft.com/office/drawing/2014/main" id="{1D271E9D-1718-A2C4-FAA2-CBFF8DF42B70}"/>
              </a:ext>
            </a:extLst>
          </p:cNvPr>
          <p:cNvSpPr>
            <a:spLocks noGrp="1"/>
          </p:cNvSpPr>
          <p:nvPr>
            <p:ph type="sldNum" sz="quarter" idx="12"/>
          </p:nvPr>
        </p:nvSpPr>
        <p:spPr>
          <a:xfrm>
            <a:off x="10594750" y="6614343"/>
            <a:ext cx="637116" cy="165970"/>
          </a:xfrm>
        </p:spPr>
        <p:txBody>
          <a:bodyPr/>
          <a:lstStyle>
            <a:lvl1pPr algn="r">
              <a:defRPr sz="800">
                <a:latin typeface="+mj-lt"/>
              </a:defRPr>
            </a:lvl1pPr>
          </a:lstStyle>
          <a:p>
            <a:fld id="{FF903568-3DA9-4CF1-9BFB-0A5957832777}" type="slidenum">
              <a:rPr lang="pt-BR" smtClean="0"/>
              <a:pPr/>
              <a:t>‹nº›</a:t>
            </a:fld>
            <a:endParaRPr lang="pt-BR"/>
          </a:p>
        </p:txBody>
      </p:sp>
      <p:sp>
        <p:nvSpPr>
          <p:cNvPr id="14" name="Retângulo: Único Canto Arredondado 13">
            <a:extLst>
              <a:ext uri="{FF2B5EF4-FFF2-40B4-BE49-F238E27FC236}">
                <a16:creationId xmlns:a16="http://schemas.microsoft.com/office/drawing/2014/main" id="{1F3CF319-AE5A-13CB-67C5-E72AED413258}"/>
              </a:ext>
            </a:extLst>
          </p:cNvPr>
          <p:cNvSpPr/>
          <p:nvPr userDrawn="1"/>
        </p:nvSpPr>
        <p:spPr>
          <a:xfrm>
            <a:off x="0" y="6563783"/>
            <a:ext cx="1045634" cy="293937"/>
          </a:xfrm>
          <a:prstGeom prst="round1Rect">
            <a:avLst>
              <a:gd name="adj" fmla="val 23347"/>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a:latin typeface="+mj-lt"/>
            </a:endParaRPr>
          </a:p>
        </p:txBody>
      </p:sp>
      <p:pic>
        <p:nvPicPr>
          <p:cNvPr id="15" name="Imagem 14">
            <a:extLst>
              <a:ext uri="{FF2B5EF4-FFF2-40B4-BE49-F238E27FC236}">
                <a16:creationId xmlns:a16="http://schemas.microsoft.com/office/drawing/2014/main" id="{9F748B89-B185-4FFE-6588-633AAC1B7259}"/>
              </a:ext>
            </a:extLst>
          </p:cNvPr>
          <p:cNvPicPr>
            <a:picLocks noChangeAspect="1"/>
          </p:cNvPicPr>
          <p:nvPr userDrawn="1"/>
        </p:nvPicPr>
        <p:blipFill>
          <a:blip r:embed="rId3"/>
          <a:stretch>
            <a:fillRect/>
          </a:stretch>
        </p:blipFill>
        <p:spPr>
          <a:xfrm>
            <a:off x="135356" y="6628101"/>
            <a:ext cx="813144" cy="155302"/>
          </a:xfrm>
          <a:prstGeom prst="rect">
            <a:avLst/>
          </a:prstGeom>
        </p:spPr>
      </p:pic>
    </p:spTree>
    <p:extLst>
      <p:ext uri="{BB962C8B-B14F-4D97-AF65-F5344CB8AC3E}">
        <p14:creationId xmlns:p14="http://schemas.microsoft.com/office/powerpoint/2010/main" val="4063515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DRÃO">
    <p:spTree>
      <p:nvGrpSpPr>
        <p:cNvPr id="1" name=""/>
        <p:cNvGrpSpPr/>
        <p:nvPr/>
      </p:nvGrpSpPr>
      <p:grpSpPr>
        <a:xfrm>
          <a:off x="0" y="0"/>
          <a:ext cx="0" cy="0"/>
          <a:chOff x="0" y="0"/>
          <a:chExt cx="0" cy="0"/>
        </a:xfrm>
      </p:grpSpPr>
      <p:sp>
        <p:nvSpPr>
          <p:cNvPr id="3" name="Espaço Reservado para Texto 4">
            <a:extLst>
              <a:ext uri="{FF2B5EF4-FFF2-40B4-BE49-F238E27FC236}">
                <a16:creationId xmlns:a16="http://schemas.microsoft.com/office/drawing/2014/main" id="{5B9478F6-F116-DFAD-6ABA-2F8448517151}"/>
              </a:ext>
            </a:extLst>
          </p:cNvPr>
          <p:cNvSpPr>
            <a:spLocks noGrp="1"/>
          </p:cNvSpPr>
          <p:nvPr>
            <p:ph type="body" sz="quarter" idx="16" hasCustomPrompt="1"/>
          </p:nvPr>
        </p:nvSpPr>
        <p:spPr>
          <a:xfrm>
            <a:off x="247650" y="1800000"/>
            <a:ext cx="9758486" cy="4371975"/>
          </a:xfrm>
        </p:spPr>
        <p:txBody>
          <a:bodyPr>
            <a:normAutofit/>
          </a:bodyPr>
          <a:lstStyle>
            <a:lvl1pPr marL="180975" indent="-180975">
              <a:lnSpc>
                <a:spcPts val="2000"/>
              </a:lnSpc>
              <a:spcBef>
                <a:spcPts val="0"/>
              </a:spcBef>
              <a:buClr>
                <a:srgbClr val="FF0046"/>
              </a:buClr>
              <a:buFont typeface="Wingdings" panose="05000000000000000000" pitchFamily="2" charset="2"/>
              <a:buChar char="§"/>
              <a:defRPr sz="1600">
                <a:latin typeface="+mj-lt"/>
              </a:defRPr>
            </a:lvl1pPr>
          </a:lstStyle>
          <a:p>
            <a:pPr lvl="0"/>
            <a:r>
              <a:rPr lang="pt-BR"/>
              <a:t>Clique para adicionar um texto</a:t>
            </a:r>
          </a:p>
        </p:txBody>
      </p:sp>
      <p:sp>
        <p:nvSpPr>
          <p:cNvPr id="9" name="Retângulo 8">
            <a:extLst>
              <a:ext uri="{FF2B5EF4-FFF2-40B4-BE49-F238E27FC236}">
                <a16:creationId xmlns:a16="http://schemas.microsoft.com/office/drawing/2014/main" id="{9A649F9E-CBCF-080D-A0B0-BE9DA26A88DB}"/>
              </a:ext>
            </a:extLst>
          </p:cNvPr>
          <p:cNvSpPr/>
          <p:nvPr userDrawn="1"/>
        </p:nvSpPr>
        <p:spPr>
          <a:xfrm>
            <a:off x="0" y="0"/>
            <a:ext cx="10219268" cy="1507068"/>
          </a:xfrm>
          <a:prstGeom prst="rect">
            <a:avLst/>
          </a:prstGeom>
          <a:gradFill>
            <a:gsLst>
              <a:gs pos="45000">
                <a:schemeClr val="bg1"/>
              </a:gs>
              <a:gs pos="70000">
                <a:srgbClr val="C8CDD2"/>
              </a:gs>
              <a:gs pos="100000">
                <a:srgbClr val="C8CDD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mj-lt"/>
            </a:endParaRPr>
          </a:p>
        </p:txBody>
      </p:sp>
      <p:sp>
        <p:nvSpPr>
          <p:cNvPr id="2" name="Título 1">
            <a:extLst>
              <a:ext uri="{FF2B5EF4-FFF2-40B4-BE49-F238E27FC236}">
                <a16:creationId xmlns:a16="http://schemas.microsoft.com/office/drawing/2014/main" id="{E5DEC591-3979-49AA-DEBB-B043D56E6E1E}"/>
              </a:ext>
            </a:extLst>
          </p:cNvPr>
          <p:cNvSpPr>
            <a:spLocks noGrp="1"/>
          </p:cNvSpPr>
          <p:nvPr>
            <p:ph type="title" hasCustomPrompt="1"/>
          </p:nvPr>
        </p:nvSpPr>
        <p:spPr>
          <a:xfrm>
            <a:off x="247650" y="231775"/>
            <a:ext cx="9758484" cy="591368"/>
          </a:xfrm>
        </p:spPr>
        <p:txBody>
          <a:bodyPr anchor="t"/>
          <a:lstStyle>
            <a:lvl1pPr>
              <a:defRPr b="1">
                <a:solidFill>
                  <a:srgbClr val="000066"/>
                </a:solidFill>
              </a:defRPr>
            </a:lvl1pPr>
          </a:lstStyle>
          <a:p>
            <a:r>
              <a:rPr lang="pt-BR"/>
              <a:t>Clique para adicionar um título</a:t>
            </a:r>
          </a:p>
        </p:txBody>
      </p:sp>
      <p:sp>
        <p:nvSpPr>
          <p:cNvPr id="8" name="Subtítulo 2">
            <a:extLst>
              <a:ext uri="{FF2B5EF4-FFF2-40B4-BE49-F238E27FC236}">
                <a16:creationId xmlns:a16="http://schemas.microsoft.com/office/drawing/2014/main" id="{30053A21-AD04-F29E-E9F1-B72D33289A43}"/>
              </a:ext>
            </a:extLst>
          </p:cNvPr>
          <p:cNvSpPr>
            <a:spLocks noGrp="1"/>
          </p:cNvSpPr>
          <p:nvPr>
            <p:ph type="subTitle" idx="1" hasCustomPrompt="1"/>
          </p:nvPr>
        </p:nvSpPr>
        <p:spPr>
          <a:xfrm>
            <a:off x="247649" y="829492"/>
            <a:ext cx="9758485" cy="677576"/>
          </a:xfrm>
        </p:spPr>
        <p:txBody>
          <a:bodyPr>
            <a:normAutofit/>
          </a:bodyPr>
          <a:lstStyle>
            <a:lvl1pPr marL="0" indent="0" algn="l">
              <a:buNone/>
              <a:defRPr sz="2000">
                <a:solidFill>
                  <a:srgbClr val="0000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um subtítulo</a:t>
            </a:r>
          </a:p>
        </p:txBody>
      </p:sp>
      <p:sp>
        <p:nvSpPr>
          <p:cNvPr id="11" name="Espaço Reservado para Rodapé 3">
            <a:extLst>
              <a:ext uri="{FF2B5EF4-FFF2-40B4-BE49-F238E27FC236}">
                <a16:creationId xmlns:a16="http://schemas.microsoft.com/office/drawing/2014/main" id="{5A140BBE-0E5D-4C72-6954-C0350A87C6F7}"/>
              </a:ext>
            </a:extLst>
          </p:cNvPr>
          <p:cNvSpPr>
            <a:spLocks noGrp="1"/>
          </p:cNvSpPr>
          <p:nvPr>
            <p:ph type="ftr" sz="quarter" idx="11"/>
          </p:nvPr>
        </p:nvSpPr>
        <p:spPr>
          <a:xfrm>
            <a:off x="4038600" y="6614344"/>
            <a:ext cx="4114800" cy="165970"/>
          </a:xfrm>
        </p:spPr>
        <p:txBody>
          <a:bodyPr/>
          <a:lstStyle>
            <a:lvl1pPr>
              <a:defRPr sz="800">
                <a:latin typeface="+mj-lt"/>
              </a:defRPr>
            </a:lvl1pPr>
          </a:lstStyle>
          <a:p>
            <a:endParaRPr lang="pt-BR"/>
          </a:p>
        </p:txBody>
      </p:sp>
      <p:sp>
        <p:nvSpPr>
          <p:cNvPr id="12" name="Espaço Reservado para Data 2">
            <a:extLst>
              <a:ext uri="{FF2B5EF4-FFF2-40B4-BE49-F238E27FC236}">
                <a16:creationId xmlns:a16="http://schemas.microsoft.com/office/drawing/2014/main" id="{288A66B1-A779-6FD0-A3E7-DC3DB8787701}"/>
              </a:ext>
            </a:extLst>
          </p:cNvPr>
          <p:cNvSpPr>
            <a:spLocks noGrp="1"/>
          </p:cNvSpPr>
          <p:nvPr>
            <p:ph type="dt" sz="half" idx="10"/>
          </p:nvPr>
        </p:nvSpPr>
        <p:spPr>
          <a:xfrm>
            <a:off x="11345333" y="6625556"/>
            <a:ext cx="818234" cy="154757"/>
          </a:xfrm>
        </p:spPr>
        <p:txBody>
          <a:bodyPr/>
          <a:lstStyle>
            <a:lvl1pPr algn="r">
              <a:defRPr sz="800">
                <a:latin typeface="+mj-lt"/>
              </a:defRPr>
            </a:lvl1pPr>
          </a:lstStyle>
          <a:p>
            <a:fld id="{5E6C4CBF-B667-46BC-A353-7FF102543B48}" type="datetimeFigureOut">
              <a:rPr lang="pt-BR" smtClean="0"/>
              <a:pPr/>
              <a:t>26/05/2025</a:t>
            </a:fld>
            <a:endParaRPr lang="pt-BR"/>
          </a:p>
        </p:txBody>
      </p:sp>
      <p:sp>
        <p:nvSpPr>
          <p:cNvPr id="13" name="Espaço Reservado para Número de Slide 4">
            <a:extLst>
              <a:ext uri="{FF2B5EF4-FFF2-40B4-BE49-F238E27FC236}">
                <a16:creationId xmlns:a16="http://schemas.microsoft.com/office/drawing/2014/main" id="{1D271E9D-1718-A2C4-FAA2-CBFF8DF42B70}"/>
              </a:ext>
            </a:extLst>
          </p:cNvPr>
          <p:cNvSpPr>
            <a:spLocks noGrp="1"/>
          </p:cNvSpPr>
          <p:nvPr>
            <p:ph type="sldNum" sz="quarter" idx="12"/>
          </p:nvPr>
        </p:nvSpPr>
        <p:spPr>
          <a:xfrm>
            <a:off x="10594750" y="6614343"/>
            <a:ext cx="637116" cy="165970"/>
          </a:xfrm>
        </p:spPr>
        <p:txBody>
          <a:bodyPr/>
          <a:lstStyle>
            <a:lvl1pPr algn="r">
              <a:defRPr sz="800">
                <a:latin typeface="+mj-lt"/>
              </a:defRPr>
            </a:lvl1pPr>
          </a:lstStyle>
          <a:p>
            <a:fld id="{FF903568-3DA9-4CF1-9BFB-0A5957832777}" type="slidenum">
              <a:rPr lang="pt-BR" smtClean="0"/>
              <a:pPr/>
              <a:t>‹nº›</a:t>
            </a:fld>
            <a:endParaRPr lang="pt-BR"/>
          </a:p>
        </p:txBody>
      </p:sp>
      <p:sp>
        <p:nvSpPr>
          <p:cNvPr id="14" name="Retângulo: Único Canto Arredondado 13">
            <a:extLst>
              <a:ext uri="{FF2B5EF4-FFF2-40B4-BE49-F238E27FC236}">
                <a16:creationId xmlns:a16="http://schemas.microsoft.com/office/drawing/2014/main" id="{1F3CF319-AE5A-13CB-67C5-E72AED413258}"/>
              </a:ext>
            </a:extLst>
          </p:cNvPr>
          <p:cNvSpPr/>
          <p:nvPr userDrawn="1"/>
        </p:nvSpPr>
        <p:spPr>
          <a:xfrm>
            <a:off x="0" y="6563783"/>
            <a:ext cx="1045634" cy="293937"/>
          </a:xfrm>
          <a:prstGeom prst="round1Rect">
            <a:avLst>
              <a:gd name="adj" fmla="val 23347"/>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a:latin typeface="+mj-lt"/>
            </a:endParaRPr>
          </a:p>
        </p:txBody>
      </p:sp>
      <p:pic>
        <p:nvPicPr>
          <p:cNvPr id="15" name="Imagem 14">
            <a:extLst>
              <a:ext uri="{FF2B5EF4-FFF2-40B4-BE49-F238E27FC236}">
                <a16:creationId xmlns:a16="http://schemas.microsoft.com/office/drawing/2014/main" id="{9F748B89-B185-4FFE-6588-633AAC1B7259}"/>
              </a:ext>
            </a:extLst>
          </p:cNvPr>
          <p:cNvPicPr>
            <a:picLocks noChangeAspect="1"/>
          </p:cNvPicPr>
          <p:nvPr userDrawn="1"/>
        </p:nvPicPr>
        <p:blipFill>
          <a:blip r:embed="rId2"/>
          <a:stretch>
            <a:fillRect/>
          </a:stretch>
        </p:blipFill>
        <p:spPr>
          <a:xfrm>
            <a:off x="135356" y="6628101"/>
            <a:ext cx="813144" cy="155302"/>
          </a:xfrm>
          <a:prstGeom prst="rect">
            <a:avLst/>
          </a:prstGeom>
        </p:spPr>
      </p:pic>
    </p:spTree>
    <p:extLst>
      <p:ext uri="{BB962C8B-B14F-4D97-AF65-F5344CB8AC3E}">
        <p14:creationId xmlns:p14="http://schemas.microsoft.com/office/powerpoint/2010/main" val="1161011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O.1">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9A649F9E-CBCF-080D-A0B0-BE9DA26A88DB}"/>
              </a:ext>
            </a:extLst>
          </p:cNvPr>
          <p:cNvSpPr/>
          <p:nvPr userDrawn="1"/>
        </p:nvSpPr>
        <p:spPr>
          <a:xfrm>
            <a:off x="0" y="0"/>
            <a:ext cx="10219268" cy="1507068"/>
          </a:xfrm>
          <a:prstGeom prst="rect">
            <a:avLst/>
          </a:prstGeom>
          <a:gradFill>
            <a:gsLst>
              <a:gs pos="45000">
                <a:schemeClr val="bg1"/>
              </a:gs>
              <a:gs pos="70000">
                <a:srgbClr val="C8CDD2"/>
              </a:gs>
              <a:gs pos="100000">
                <a:srgbClr val="C8CDD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mj-lt"/>
            </a:endParaRPr>
          </a:p>
        </p:txBody>
      </p:sp>
      <p:sp>
        <p:nvSpPr>
          <p:cNvPr id="2" name="Título 1">
            <a:extLst>
              <a:ext uri="{FF2B5EF4-FFF2-40B4-BE49-F238E27FC236}">
                <a16:creationId xmlns:a16="http://schemas.microsoft.com/office/drawing/2014/main" id="{E5DEC591-3979-49AA-DEBB-B043D56E6E1E}"/>
              </a:ext>
            </a:extLst>
          </p:cNvPr>
          <p:cNvSpPr>
            <a:spLocks noGrp="1"/>
          </p:cNvSpPr>
          <p:nvPr>
            <p:ph type="title" hasCustomPrompt="1"/>
          </p:nvPr>
        </p:nvSpPr>
        <p:spPr>
          <a:xfrm>
            <a:off x="247650" y="231775"/>
            <a:ext cx="9758484" cy="591368"/>
          </a:xfrm>
        </p:spPr>
        <p:txBody>
          <a:bodyPr anchor="t"/>
          <a:lstStyle>
            <a:lvl1pPr>
              <a:defRPr b="1">
                <a:solidFill>
                  <a:srgbClr val="000066"/>
                </a:solidFill>
              </a:defRPr>
            </a:lvl1pPr>
          </a:lstStyle>
          <a:p>
            <a:r>
              <a:rPr lang="pt-BR"/>
              <a:t>Clique para adicionar um título</a:t>
            </a:r>
          </a:p>
        </p:txBody>
      </p:sp>
      <p:sp>
        <p:nvSpPr>
          <p:cNvPr id="8" name="Subtítulo 2">
            <a:extLst>
              <a:ext uri="{FF2B5EF4-FFF2-40B4-BE49-F238E27FC236}">
                <a16:creationId xmlns:a16="http://schemas.microsoft.com/office/drawing/2014/main" id="{30053A21-AD04-F29E-E9F1-B72D33289A43}"/>
              </a:ext>
            </a:extLst>
          </p:cNvPr>
          <p:cNvSpPr>
            <a:spLocks noGrp="1"/>
          </p:cNvSpPr>
          <p:nvPr>
            <p:ph type="subTitle" idx="1" hasCustomPrompt="1"/>
          </p:nvPr>
        </p:nvSpPr>
        <p:spPr>
          <a:xfrm>
            <a:off x="247649" y="829492"/>
            <a:ext cx="9758485" cy="677576"/>
          </a:xfrm>
        </p:spPr>
        <p:txBody>
          <a:bodyPr>
            <a:normAutofit/>
          </a:bodyPr>
          <a:lstStyle>
            <a:lvl1pPr marL="0" indent="0" algn="l">
              <a:buNone/>
              <a:defRPr sz="2000">
                <a:solidFill>
                  <a:srgbClr val="0000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um subtítulo</a:t>
            </a:r>
          </a:p>
        </p:txBody>
      </p:sp>
      <p:sp>
        <p:nvSpPr>
          <p:cNvPr id="11" name="Espaço Reservado para Rodapé 3">
            <a:extLst>
              <a:ext uri="{FF2B5EF4-FFF2-40B4-BE49-F238E27FC236}">
                <a16:creationId xmlns:a16="http://schemas.microsoft.com/office/drawing/2014/main" id="{5A140BBE-0E5D-4C72-6954-C0350A87C6F7}"/>
              </a:ext>
            </a:extLst>
          </p:cNvPr>
          <p:cNvSpPr>
            <a:spLocks noGrp="1"/>
          </p:cNvSpPr>
          <p:nvPr>
            <p:ph type="ftr" sz="quarter" idx="11"/>
          </p:nvPr>
        </p:nvSpPr>
        <p:spPr>
          <a:xfrm>
            <a:off x="4038600" y="6614344"/>
            <a:ext cx="4114800" cy="165970"/>
          </a:xfrm>
        </p:spPr>
        <p:txBody>
          <a:bodyPr/>
          <a:lstStyle>
            <a:lvl1pPr>
              <a:defRPr sz="800">
                <a:latin typeface="+mj-lt"/>
              </a:defRPr>
            </a:lvl1pPr>
          </a:lstStyle>
          <a:p>
            <a:endParaRPr lang="pt-BR"/>
          </a:p>
        </p:txBody>
      </p:sp>
      <p:sp>
        <p:nvSpPr>
          <p:cNvPr id="12" name="Espaço Reservado para Data 2">
            <a:extLst>
              <a:ext uri="{FF2B5EF4-FFF2-40B4-BE49-F238E27FC236}">
                <a16:creationId xmlns:a16="http://schemas.microsoft.com/office/drawing/2014/main" id="{288A66B1-A779-6FD0-A3E7-DC3DB8787701}"/>
              </a:ext>
            </a:extLst>
          </p:cNvPr>
          <p:cNvSpPr>
            <a:spLocks noGrp="1"/>
          </p:cNvSpPr>
          <p:nvPr>
            <p:ph type="dt" sz="half" idx="10"/>
          </p:nvPr>
        </p:nvSpPr>
        <p:spPr>
          <a:xfrm>
            <a:off x="11345333" y="6625556"/>
            <a:ext cx="818234" cy="154757"/>
          </a:xfrm>
        </p:spPr>
        <p:txBody>
          <a:bodyPr/>
          <a:lstStyle>
            <a:lvl1pPr algn="r">
              <a:defRPr sz="800">
                <a:latin typeface="+mj-lt"/>
              </a:defRPr>
            </a:lvl1pPr>
          </a:lstStyle>
          <a:p>
            <a:fld id="{5E6C4CBF-B667-46BC-A353-7FF102543B48}" type="datetimeFigureOut">
              <a:rPr lang="pt-BR" smtClean="0"/>
              <a:pPr/>
              <a:t>26/05/2025</a:t>
            </a:fld>
            <a:endParaRPr lang="pt-BR"/>
          </a:p>
        </p:txBody>
      </p:sp>
      <p:sp>
        <p:nvSpPr>
          <p:cNvPr id="13" name="Espaço Reservado para Número de Slide 4">
            <a:extLst>
              <a:ext uri="{FF2B5EF4-FFF2-40B4-BE49-F238E27FC236}">
                <a16:creationId xmlns:a16="http://schemas.microsoft.com/office/drawing/2014/main" id="{1D271E9D-1718-A2C4-FAA2-CBFF8DF42B70}"/>
              </a:ext>
            </a:extLst>
          </p:cNvPr>
          <p:cNvSpPr>
            <a:spLocks noGrp="1"/>
          </p:cNvSpPr>
          <p:nvPr>
            <p:ph type="sldNum" sz="quarter" idx="12"/>
          </p:nvPr>
        </p:nvSpPr>
        <p:spPr>
          <a:xfrm>
            <a:off x="10594750" y="6614343"/>
            <a:ext cx="637116" cy="165970"/>
          </a:xfrm>
        </p:spPr>
        <p:txBody>
          <a:bodyPr/>
          <a:lstStyle>
            <a:lvl1pPr algn="r">
              <a:defRPr sz="800">
                <a:latin typeface="+mj-lt"/>
              </a:defRPr>
            </a:lvl1pPr>
          </a:lstStyle>
          <a:p>
            <a:fld id="{FF903568-3DA9-4CF1-9BFB-0A5957832777}" type="slidenum">
              <a:rPr lang="pt-BR" smtClean="0"/>
              <a:pPr/>
              <a:t>‹nº›</a:t>
            </a:fld>
            <a:endParaRPr lang="pt-BR"/>
          </a:p>
        </p:txBody>
      </p:sp>
      <p:sp>
        <p:nvSpPr>
          <p:cNvPr id="14" name="Retângulo: Único Canto Arredondado 13">
            <a:extLst>
              <a:ext uri="{FF2B5EF4-FFF2-40B4-BE49-F238E27FC236}">
                <a16:creationId xmlns:a16="http://schemas.microsoft.com/office/drawing/2014/main" id="{1F3CF319-AE5A-13CB-67C5-E72AED413258}"/>
              </a:ext>
            </a:extLst>
          </p:cNvPr>
          <p:cNvSpPr/>
          <p:nvPr userDrawn="1"/>
        </p:nvSpPr>
        <p:spPr>
          <a:xfrm>
            <a:off x="0" y="6563783"/>
            <a:ext cx="1045634" cy="293937"/>
          </a:xfrm>
          <a:prstGeom prst="round1Rect">
            <a:avLst>
              <a:gd name="adj" fmla="val 23347"/>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a:latin typeface="+mj-lt"/>
            </a:endParaRPr>
          </a:p>
        </p:txBody>
      </p:sp>
      <p:pic>
        <p:nvPicPr>
          <p:cNvPr id="15" name="Imagem 14">
            <a:extLst>
              <a:ext uri="{FF2B5EF4-FFF2-40B4-BE49-F238E27FC236}">
                <a16:creationId xmlns:a16="http://schemas.microsoft.com/office/drawing/2014/main" id="{9F748B89-B185-4FFE-6588-633AAC1B7259}"/>
              </a:ext>
            </a:extLst>
          </p:cNvPr>
          <p:cNvPicPr>
            <a:picLocks noChangeAspect="1"/>
          </p:cNvPicPr>
          <p:nvPr userDrawn="1"/>
        </p:nvPicPr>
        <p:blipFill>
          <a:blip r:embed="rId2"/>
          <a:stretch>
            <a:fillRect/>
          </a:stretch>
        </p:blipFill>
        <p:spPr>
          <a:xfrm>
            <a:off x="135356" y="6628101"/>
            <a:ext cx="813144" cy="155302"/>
          </a:xfrm>
          <a:prstGeom prst="rect">
            <a:avLst/>
          </a:prstGeom>
        </p:spPr>
      </p:pic>
    </p:spTree>
    <p:extLst>
      <p:ext uri="{BB962C8B-B14F-4D97-AF65-F5344CB8AC3E}">
        <p14:creationId xmlns:p14="http://schemas.microsoft.com/office/powerpoint/2010/main" val="1885304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ELO.2">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9A649F9E-CBCF-080D-A0B0-BE9DA26A88DB}"/>
              </a:ext>
            </a:extLst>
          </p:cNvPr>
          <p:cNvSpPr/>
          <p:nvPr userDrawn="1"/>
        </p:nvSpPr>
        <p:spPr>
          <a:xfrm>
            <a:off x="0" y="0"/>
            <a:ext cx="10219268" cy="1507068"/>
          </a:xfrm>
          <a:prstGeom prst="rect">
            <a:avLst/>
          </a:prstGeom>
          <a:gradFill>
            <a:gsLst>
              <a:gs pos="45000">
                <a:schemeClr val="bg1"/>
              </a:gs>
              <a:gs pos="70000">
                <a:srgbClr val="C8CDD2"/>
              </a:gs>
              <a:gs pos="100000">
                <a:srgbClr val="C8CDD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mj-lt"/>
            </a:endParaRPr>
          </a:p>
        </p:txBody>
      </p:sp>
      <p:pic>
        <p:nvPicPr>
          <p:cNvPr id="4" name="Imagem 3">
            <a:extLst>
              <a:ext uri="{FF2B5EF4-FFF2-40B4-BE49-F238E27FC236}">
                <a16:creationId xmlns:a16="http://schemas.microsoft.com/office/drawing/2014/main" id="{2FD3C23D-A24F-EF55-2244-5707D6BA208B}"/>
              </a:ext>
            </a:extLst>
          </p:cNvPr>
          <p:cNvPicPr>
            <a:picLocks noChangeAspect="1"/>
          </p:cNvPicPr>
          <p:nvPr userDrawn="1"/>
        </p:nvPicPr>
        <p:blipFill>
          <a:blip r:embed="rId2">
            <a:extLst>
              <a:ext uri="{28A0092B-C50C-407E-A947-70E740481C1C}">
                <a14:useLocalDpi xmlns:a14="http://schemas.microsoft.com/office/drawing/2010/main" val="0"/>
              </a:ext>
            </a:extLst>
          </a:blip>
          <a:srcRect l="19282" r="19282"/>
          <a:stretch/>
        </p:blipFill>
        <p:spPr>
          <a:xfrm>
            <a:off x="7798259" y="-82139"/>
            <a:ext cx="5845461" cy="7446301"/>
          </a:xfrm>
          <a:custGeom>
            <a:avLst/>
            <a:gdLst>
              <a:gd name="connsiteX0" fmla="*/ 4239515 w 5380816"/>
              <a:gd name="connsiteY0" fmla="*/ 5280023 h 6854408"/>
              <a:gd name="connsiteX1" fmla="*/ 4965566 w 5380816"/>
              <a:gd name="connsiteY1" fmla="*/ 5280023 h 6854408"/>
              <a:gd name="connsiteX2" fmla="*/ 5380816 w 5380816"/>
              <a:gd name="connsiteY2" fmla="*/ 5695274 h 6854408"/>
              <a:gd name="connsiteX3" fmla="*/ 5380816 w 5380816"/>
              <a:gd name="connsiteY3" fmla="*/ 6421325 h 6854408"/>
              <a:gd name="connsiteX4" fmla="*/ 4965566 w 5380816"/>
              <a:gd name="connsiteY4" fmla="*/ 6836575 h 6854408"/>
              <a:gd name="connsiteX5" fmla="*/ 4239515 w 5380816"/>
              <a:gd name="connsiteY5" fmla="*/ 6836575 h 6854408"/>
              <a:gd name="connsiteX6" fmla="*/ 3824264 w 5380816"/>
              <a:gd name="connsiteY6" fmla="*/ 6421325 h 6854408"/>
              <a:gd name="connsiteX7" fmla="*/ 3824264 w 5380816"/>
              <a:gd name="connsiteY7" fmla="*/ 5695274 h 6854408"/>
              <a:gd name="connsiteX8" fmla="*/ 4239515 w 5380816"/>
              <a:gd name="connsiteY8" fmla="*/ 5280023 h 6854408"/>
              <a:gd name="connsiteX9" fmla="*/ 4494588 w 5380816"/>
              <a:gd name="connsiteY9" fmla="*/ 1833509 h 6854408"/>
              <a:gd name="connsiteX10" fmla="*/ 4886592 w 5380816"/>
              <a:gd name="connsiteY10" fmla="*/ 1838286 h 6854408"/>
              <a:gd name="connsiteX11" fmla="*/ 5345151 w 5380816"/>
              <a:gd name="connsiteY11" fmla="*/ 2245893 h 6854408"/>
              <a:gd name="connsiteX12" fmla="*/ 5352793 w 5380816"/>
              <a:gd name="connsiteY12" fmla="*/ 2355438 h 6854408"/>
              <a:gd name="connsiteX13" fmla="*/ 5355341 w 5380816"/>
              <a:gd name="connsiteY13" fmla="*/ 4946295 h 6854408"/>
              <a:gd name="connsiteX14" fmla="*/ 5131157 w 5380816"/>
              <a:gd name="connsiteY14" fmla="*/ 5162836 h 6854408"/>
              <a:gd name="connsiteX15" fmla="*/ 4150350 w 5380816"/>
              <a:gd name="connsiteY15" fmla="*/ 5162836 h 6854408"/>
              <a:gd name="connsiteX16" fmla="*/ 3701982 w 5380816"/>
              <a:gd name="connsiteY16" fmla="*/ 5613752 h 6854408"/>
              <a:gd name="connsiteX17" fmla="*/ 3701982 w 5380816"/>
              <a:gd name="connsiteY17" fmla="*/ 6581821 h 6854408"/>
              <a:gd name="connsiteX18" fmla="*/ 3429394 w 5380816"/>
              <a:gd name="connsiteY18" fmla="*/ 6854408 h 6854408"/>
              <a:gd name="connsiteX19" fmla="*/ 2069004 w 5380816"/>
              <a:gd name="connsiteY19" fmla="*/ 6854408 h 6854408"/>
              <a:gd name="connsiteX20" fmla="*/ 688232 w 5380816"/>
              <a:gd name="connsiteY20" fmla="*/ 6854408 h 6854408"/>
              <a:gd name="connsiteX21" fmla="*/ 252602 w 5380816"/>
              <a:gd name="connsiteY21" fmla="*/ 6650604 h 6854408"/>
              <a:gd name="connsiteX22" fmla="*/ 171080 w 5380816"/>
              <a:gd name="connsiteY22" fmla="*/ 6385659 h 6854408"/>
              <a:gd name="connsiteX23" fmla="*/ 178723 w 5380816"/>
              <a:gd name="connsiteY23" fmla="*/ 5595919 h 6854408"/>
              <a:gd name="connsiteX24" fmla="*/ 728993 w 5380816"/>
              <a:gd name="connsiteY24" fmla="*/ 5201049 h 6854408"/>
              <a:gd name="connsiteX25" fmla="*/ 1416831 w 5380816"/>
              <a:gd name="connsiteY25" fmla="*/ 5201049 h 6854408"/>
              <a:gd name="connsiteX26" fmla="*/ 1916151 w 5380816"/>
              <a:gd name="connsiteY26" fmla="*/ 4770514 h 6854408"/>
              <a:gd name="connsiteX27" fmla="*/ 1916151 w 5380816"/>
              <a:gd name="connsiteY27" fmla="*/ 4077580 h 6854408"/>
              <a:gd name="connsiteX28" fmla="*/ 2379805 w 5380816"/>
              <a:gd name="connsiteY28" fmla="*/ 3601189 h 6854408"/>
              <a:gd name="connsiteX29" fmla="*/ 3090570 w 5380816"/>
              <a:gd name="connsiteY29" fmla="*/ 3596094 h 6854408"/>
              <a:gd name="connsiteX30" fmla="*/ 3465060 w 5380816"/>
              <a:gd name="connsiteY30" fmla="*/ 3473811 h 6854408"/>
              <a:gd name="connsiteX31" fmla="*/ 3607723 w 5380816"/>
              <a:gd name="connsiteY31" fmla="*/ 3114607 h 6854408"/>
              <a:gd name="connsiteX32" fmla="*/ 3610270 w 5380816"/>
              <a:gd name="connsiteY32" fmla="*/ 2640763 h 6854408"/>
              <a:gd name="connsiteX33" fmla="*/ 3610270 w 5380816"/>
              <a:gd name="connsiteY33" fmla="*/ 2296844 h 6854408"/>
              <a:gd name="connsiteX34" fmla="*/ 4066281 w 5380816"/>
              <a:gd name="connsiteY34" fmla="*/ 1838286 h 6854408"/>
              <a:gd name="connsiteX35" fmla="*/ 4494588 w 5380816"/>
              <a:gd name="connsiteY35" fmla="*/ 1833509 h 6854408"/>
              <a:gd name="connsiteX36" fmla="*/ 456406 w 5380816"/>
              <a:gd name="connsiteY36" fmla="*/ 62644 h 6854408"/>
              <a:gd name="connsiteX37" fmla="*/ 1154434 w 5380816"/>
              <a:gd name="connsiteY37" fmla="*/ 62644 h 6854408"/>
              <a:gd name="connsiteX38" fmla="*/ 1569684 w 5380816"/>
              <a:gd name="connsiteY38" fmla="*/ 477895 h 6854408"/>
              <a:gd name="connsiteX39" fmla="*/ 1569684 w 5380816"/>
              <a:gd name="connsiteY39" fmla="*/ 1132615 h 6854408"/>
              <a:gd name="connsiteX40" fmla="*/ 1154434 w 5380816"/>
              <a:gd name="connsiteY40" fmla="*/ 1547865 h 6854408"/>
              <a:gd name="connsiteX41" fmla="*/ 456406 w 5380816"/>
              <a:gd name="connsiteY41" fmla="*/ 1547865 h 6854408"/>
              <a:gd name="connsiteX42" fmla="*/ 41155 w 5380816"/>
              <a:gd name="connsiteY42" fmla="*/ 1132615 h 6854408"/>
              <a:gd name="connsiteX43" fmla="*/ 41155 w 5380816"/>
              <a:gd name="connsiteY43" fmla="*/ 477895 h 6854408"/>
              <a:gd name="connsiteX44" fmla="*/ 456406 w 5380816"/>
              <a:gd name="connsiteY44" fmla="*/ 62644 h 6854408"/>
              <a:gd name="connsiteX45" fmla="*/ 2614179 w 5380816"/>
              <a:gd name="connsiteY45" fmla="*/ 14241 h 6854408"/>
              <a:gd name="connsiteX46" fmla="*/ 2863839 w 5380816"/>
              <a:gd name="connsiteY46" fmla="*/ 14241 h 6854408"/>
              <a:gd name="connsiteX47" fmla="*/ 3345325 w 5380816"/>
              <a:gd name="connsiteY47" fmla="*/ 500823 h 6854408"/>
              <a:gd name="connsiteX48" fmla="*/ 3345325 w 5380816"/>
              <a:gd name="connsiteY48" fmla="*/ 1206494 h 6854408"/>
              <a:gd name="connsiteX49" fmla="*/ 3215400 w 5380816"/>
              <a:gd name="connsiteY49" fmla="*/ 1542770 h 6854408"/>
              <a:gd name="connsiteX50" fmla="*/ 2884219 w 5380816"/>
              <a:gd name="connsiteY50" fmla="*/ 1687980 h 6854408"/>
              <a:gd name="connsiteX51" fmla="*/ 2861291 w 5380816"/>
              <a:gd name="connsiteY51" fmla="*/ 1687980 h 6854408"/>
              <a:gd name="connsiteX52" fmla="*/ 2109765 w 5380816"/>
              <a:gd name="connsiteY52" fmla="*/ 1687980 h 6854408"/>
              <a:gd name="connsiteX53" fmla="*/ 1681776 w 5380816"/>
              <a:gd name="connsiteY53" fmla="*/ 2105778 h 6854408"/>
              <a:gd name="connsiteX54" fmla="*/ 1676681 w 5380816"/>
              <a:gd name="connsiteY54" fmla="*/ 2615288 h 6854408"/>
              <a:gd name="connsiteX55" fmla="*/ 1676681 w 5380816"/>
              <a:gd name="connsiteY55" fmla="*/ 2811449 h 6854408"/>
              <a:gd name="connsiteX56" fmla="*/ 1169719 w 5380816"/>
              <a:gd name="connsiteY56" fmla="*/ 3318411 h 6854408"/>
              <a:gd name="connsiteX57" fmla="*/ 494619 w 5380816"/>
              <a:gd name="connsiteY57" fmla="*/ 3318411 h 6854408"/>
              <a:gd name="connsiteX58" fmla="*/ 2942 w 5380816"/>
              <a:gd name="connsiteY58" fmla="*/ 2875138 h 6854408"/>
              <a:gd name="connsiteX59" fmla="*/ 2942 w 5380816"/>
              <a:gd name="connsiteY59" fmla="*/ 2370723 h 6854408"/>
              <a:gd name="connsiteX60" fmla="*/ 120129 w 5380816"/>
              <a:gd name="connsiteY60" fmla="*/ 1800072 h 6854408"/>
              <a:gd name="connsiteX61" fmla="*/ 492071 w 5380816"/>
              <a:gd name="connsiteY61" fmla="*/ 1639577 h 6854408"/>
              <a:gd name="connsiteX62" fmla="*/ 1164624 w 5380816"/>
              <a:gd name="connsiteY62" fmla="*/ 1639577 h 6854408"/>
              <a:gd name="connsiteX63" fmla="*/ 1653753 w 5380816"/>
              <a:gd name="connsiteY63" fmla="*/ 1323681 h 6854408"/>
              <a:gd name="connsiteX64" fmla="*/ 1674134 w 5380816"/>
              <a:gd name="connsiteY64" fmla="*/ 803981 h 6854408"/>
              <a:gd name="connsiteX65" fmla="*/ 1681776 w 5380816"/>
              <a:gd name="connsiteY65" fmla="*/ 424396 h 6854408"/>
              <a:gd name="connsiteX66" fmla="*/ 2081742 w 5380816"/>
              <a:gd name="connsiteY66" fmla="*/ 21884 h 6854408"/>
              <a:gd name="connsiteX67" fmla="*/ 2614179 w 5380816"/>
              <a:gd name="connsiteY67" fmla="*/ 14241 h 6854408"/>
              <a:gd name="connsiteX68" fmla="*/ 4076114 w 5380816"/>
              <a:gd name="connsiteY68" fmla="*/ 70 h 6854408"/>
              <a:gd name="connsiteX69" fmla="*/ 4359250 w 5380816"/>
              <a:gd name="connsiteY69" fmla="*/ 1503 h 6854408"/>
              <a:gd name="connsiteX70" fmla="*/ 4871307 w 5380816"/>
              <a:gd name="connsiteY70" fmla="*/ 1503 h 6854408"/>
              <a:gd name="connsiteX71" fmla="*/ 5352793 w 5380816"/>
              <a:gd name="connsiteY71" fmla="*/ 1193756 h 6854408"/>
              <a:gd name="connsiteX72" fmla="*/ 4866212 w 5380816"/>
              <a:gd name="connsiteY72" fmla="*/ 1703266 h 6854408"/>
              <a:gd name="connsiteX73" fmla="*/ 3905786 w 5380816"/>
              <a:gd name="connsiteY73" fmla="*/ 1703266 h 6854408"/>
              <a:gd name="connsiteX74" fmla="*/ 3533844 w 5380816"/>
              <a:gd name="connsiteY74" fmla="*/ 2039542 h 6854408"/>
              <a:gd name="connsiteX75" fmla="*/ 3475250 w 5380816"/>
              <a:gd name="connsiteY75" fmla="*/ 2253536 h 6854408"/>
              <a:gd name="connsiteX76" fmla="*/ 3472703 w 5380816"/>
              <a:gd name="connsiteY76" fmla="*/ 2740118 h 6854408"/>
              <a:gd name="connsiteX77" fmla="*/ 3475250 w 5380816"/>
              <a:gd name="connsiteY77" fmla="*/ 2951564 h 6854408"/>
              <a:gd name="connsiteX78" fmla="*/ 2983573 w 5380816"/>
              <a:gd name="connsiteY78" fmla="*/ 3461074 h 6854408"/>
              <a:gd name="connsiteX79" fmla="*/ 2277903 w 5380816"/>
              <a:gd name="connsiteY79" fmla="*/ 3461074 h 6854408"/>
              <a:gd name="connsiteX80" fmla="*/ 1776036 w 5380816"/>
              <a:gd name="connsiteY80" fmla="*/ 3878872 h 6854408"/>
              <a:gd name="connsiteX81" fmla="*/ 1773488 w 5380816"/>
              <a:gd name="connsiteY81" fmla="*/ 4584543 h 6854408"/>
              <a:gd name="connsiteX82" fmla="*/ 1213027 w 5380816"/>
              <a:gd name="connsiteY82" fmla="*/ 5086410 h 6854408"/>
              <a:gd name="connsiteX83" fmla="*/ 621996 w 5380816"/>
              <a:gd name="connsiteY83" fmla="*/ 5086410 h 6854408"/>
              <a:gd name="connsiteX84" fmla="*/ 140510 w 5380816"/>
              <a:gd name="connsiteY84" fmla="*/ 4844393 h 6854408"/>
              <a:gd name="connsiteX85" fmla="*/ 137962 w 5380816"/>
              <a:gd name="connsiteY85" fmla="*/ 4841845 h 6854408"/>
              <a:gd name="connsiteX86" fmla="*/ 84464 w 5380816"/>
              <a:gd name="connsiteY86" fmla="*/ 4360358 h 6854408"/>
              <a:gd name="connsiteX87" fmla="*/ 87011 w 5380816"/>
              <a:gd name="connsiteY87" fmla="*/ 4146364 h 6854408"/>
              <a:gd name="connsiteX88" fmla="*/ 204198 w 5380816"/>
              <a:gd name="connsiteY88" fmla="*/ 3562976 h 6854408"/>
              <a:gd name="connsiteX89" fmla="*/ 578688 w 5380816"/>
              <a:gd name="connsiteY89" fmla="*/ 3412671 h 6854408"/>
              <a:gd name="connsiteX90" fmla="*/ 1093293 w 5380816"/>
              <a:gd name="connsiteY90" fmla="*/ 3415218 h 6854408"/>
              <a:gd name="connsiteX91" fmla="*/ 1773488 w 5380816"/>
              <a:gd name="connsiteY91" fmla="*/ 3099322 h 6854408"/>
              <a:gd name="connsiteX92" fmla="*/ 1793869 w 5380816"/>
              <a:gd name="connsiteY92" fmla="*/ 2755403 h 6854408"/>
              <a:gd name="connsiteX93" fmla="*/ 1796416 w 5380816"/>
              <a:gd name="connsiteY93" fmla="*/ 2291749 h 6854408"/>
              <a:gd name="connsiteX94" fmla="*/ 2293188 w 5380816"/>
              <a:gd name="connsiteY94" fmla="*/ 1787335 h 6854408"/>
              <a:gd name="connsiteX95" fmla="*/ 2960645 w 5380816"/>
              <a:gd name="connsiteY95" fmla="*/ 1787335 h 6854408"/>
              <a:gd name="connsiteX96" fmla="*/ 3467608 w 5380816"/>
              <a:gd name="connsiteY96" fmla="*/ 1209041 h 6854408"/>
              <a:gd name="connsiteX97" fmla="*/ 3480345 w 5380816"/>
              <a:gd name="connsiteY97" fmla="*/ 414206 h 6854408"/>
              <a:gd name="connsiteX98" fmla="*/ 4076114 w 5380816"/>
              <a:gd name="connsiteY98" fmla="*/ 70 h 685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380816" h="6854408">
                <a:moveTo>
                  <a:pt x="4239515" y="5280023"/>
                </a:moveTo>
                <a:lnTo>
                  <a:pt x="4965566" y="5280023"/>
                </a:lnTo>
                <a:cubicBezTo>
                  <a:pt x="5194845" y="5280023"/>
                  <a:pt x="5380816" y="5465994"/>
                  <a:pt x="5380816" y="5695274"/>
                </a:cubicBezTo>
                <a:lnTo>
                  <a:pt x="5380816" y="6421325"/>
                </a:lnTo>
                <a:cubicBezTo>
                  <a:pt x="5380816" y="6650604"/>
                  <a:pt x="5194845" y="6836575"/>
                  <a:pt x="4965566" y="6836575"/>
                </a:cubicBezTo>
                <a:lnTo>
                  <a:pt x="4239515" y="6836575"/>
                </a:lnTo>
                <a:cubicBezTo>
                  <a:pt x="4010235" y="6836575"/>
                  <a:pt x="3824264" y="6650604"/>
                  <a:pt x="3824264" y="6421325"/>
                </a:cubicBezTo>
                <a:lnTo>
                  <a:pt x="3824264" y="5695274"/>
                </a:lnTo>
                <a:cubicBezTo>
                  <a:pt x="3824264" y="5465994"/>
                  <a:pt x="4010235" y="5280023"/>
                  <a:pt x="4239515" y="5280023"/>
                </a:cubicBezTo>
                <a:close/>
                <a:moveTo>
                  <a:pt x="4494588" y="1833509"/>
                </a:moveTo>
                <a:cubicBezTo>
                  <a:pt x="4633111" y="1833827"/>
                  <a:pt x="4765584" y="1835738"/>
                  <a:pt x="4886592" y="1838286"/>
                </a:cubicBezTo>
                <a:cubicBezTo>
                  <a:pt x="5141347" y="1838286"/>
                  <a:pt x="5332413" y="2054827"/>
                  <a:pt x="5345151" y="2245893"/>
                </a:cubicBezTo>
                <a:cubicBezTo>
                  <a:pt x="5347698" y="2279012"/>
                  <a:pt x="5352793" y="2317225"/>
                  <a:pt x="5352793" y="2355438"/>
                </a:cubicBezTo>
                <a:cubicBezTo>
                  <a:pt x="5350246" y="2360533"/>
                  <a:pt x="5360436" y="4941199"/>
                  <a:pt x="5355341" y="4946295"/>
                </a:cubicBezTo>
                <a:cubicBezTo>
                  <a:pt x="5352793" y="5066029"/>
                  <a:pt x="5253439" y="5162836"/>
                  <a:pt x="5131157" y="5162836"/>
                </a:cubicBezTo>
                <a:cubicBezTo>
                  <a:pt x="5131157" y="5162836"/>
                  <a:pt x="4150350" y="5162836"/>
                  <a:pt x="4150350" y="5162836"/>
                </a:cubicBezTo>
                <a:cubicBezTo>
                  <a:pt x="3900691" y="5162836"/>
                  <a:pt x="3699434" y="5369188"/>
                  <a:pt x="3701982" y="5613752"/>
                </a:cubicBezTo>
                <a:lnTo>
                  <a:pt x="3701982" y="6581821"/>
                </a:lnTo>
                <a:cubicBezTo>
                  <a:pt x="3701982" y="6732126"/>
                  <a:pt x="3579700" y="6854408"/>
                  <a:pt x="3429394" y="6854408"/>
                </a:cubicBezTo>
                <a:cubicBezTo>
                  <a:pt x="3090570" y="6854408"/>
                  <a:pt x="2407828" y="6851861"/>
                  <a:pt x="2069004" y="6854408"/>
                </a:cubicBezTo>
                <a:cubicBezTo>
                  <a:pt x="2069004" y="6854408"/>
                  <a:pt x="688232" y="6854408"/>
                  <a:pt x="688232" y="6854408"/>
                </a:cubicBezTo>
                <a:cubicBezTo>
                  <a:pt x="486976" y="6854408"/>
                  <a:pt x="341766" y="6785624"/>
                  <a:pt x="252602" y="6650604"/>
                </a:cubicBezTo>
                <a:cubicBezTo>
                  <a:pt x="204198" y="6569083"/>
                  <a:pt x="173628" y="6477371"/>
                  <a:pt x="171080" y="6385659"/>
                </a:cubicBezTo>
                <a:cubicBezTo>
                  <a:pt x="168533" y="6123262"/>
                  <a:pt x="171080" y="5858317"/>
                  <a:pt x="178723" y="5595919"/>
                </a:cubicBezTo>
                <a:cubicBezTo>
                  <a:pt x="188913" y="5323332"/>
                  <a:pt x="474239" y="5185764"/>
                  <a:pt x="728993" y="5201049"/>
                </a:cubicBezTo>
                <a:lnTo>
                  <a:pt x="1416831" y="5201049"/>
                </a:lnTo>
                <a:cubicBezTo>
                  <a:pt x="1691967" y="5201049"/>
                  <a:pt x="1911056" y="5012531"/>
                  <a:pt x="1916151" y="4770514"/>
                </a:cubicBezTo>
                <a:cubicBezTo>
                  <a:pt x="1921246" y="4576900"/>
                  <a:pt x="1921246" y="4317050"/>
                  <a:pt x="1916151" y="4077580"/>
                </a:cubicBezTo>
                <a:cubicBezTo>
                  <a:pt x="1911056" y="3817731"/>
                  <a:pt x="2109765" y="3611379"/>
                  <a:pt x="2379805" y="3601189"/>
                </a:cubicBezTo>
                <a:cubicBezTo>
                  <a:pt x="2637107" y="3590999"/>
                  <a:pt x="2846006" y="3585904"/>
                  <a:pt x="3090570" y="3596094"/>
                </a:cubicBezTo>
                <a:cubicBezTo>
                  <a:pt x="3243423" y="3601189"/>
                  <a:pt x="3373348" y="3560428"/>
                  <a:pt x="3465060" y="3473811"/>
                </a:cubicBezTo>
                <a:cubicBezTo>
                  <a:pt x="3554224" y="3389743"/>
                  <a:pt x="3605175" y="3264913"/>
                  <a:pt x="3607723" y="3114607"/>
                </a:cubicBezTo>
                <a:lnTo>
                  <a:pt x="3610270" y="2640763"/>
                </a:lnTo>
                <a:lnTo>
                  <a:pt x="3610270" y="2296844"/>
                </a:lnTo>
                <a:cubicBezTo>
                  <a:pt x="3610270" y="2039542"/>
                  <a:pt x="3803884" y="1845928"/>
                  <a:pt x="4066281" y="1838286"/>
                </a:cubicBezTo>
                <a:cubicBezTo>
                  <a:pt x="4211492" y="1834464"/>
                  <a:pt x="4356065" y="1833191"/>
                  <a:pt x="4494588" y="1833509"/>
                </a:cubicBezTo>
                <a:close/>
                <a:moveTo>
                  <a:pt x="456406" y="62644"/>
                </a:moveTo>
                <a:lnTo>
                  <a:pt x="1154434" y="62644"/>
                </a:lnTo>
                <a:cubicBezTo>
                  <a:pt x="1383713" y="62644"/>
                  <a:pt x="1569684" y="248615"/>
                  <a:pt x="1569684" y="477895"/>
                </a:cubicBezTo>
                <a:lnTo>
                  <a:pt x="1569684" y="1132615"/>
                </a:lnTo>
                <a:cubicBezTo>
                  <a:pt x="1569684" y="1361894"/>
                  <a:pt x="1383713" y="1547865"/>
                  <a:pt x="1154434" y="1547865"/>
                </a:cubicBezTo>
                <a:lnTo>
                  <a:pt x="456406" y="1547865"/>
                </a:lnTo>
                <a:cubicBezTo>
                  <a:pt x="227126" y="1547865"/>
                  <a:pt x="41155" y="1361894"/>
                  <a:pt x="41155" y="1132615"/>
                </a:cubicBezTo>
                <a:lnTo>
                  <a:pt x="41155" y="477895"/>
                </a:lnTo>
                <a:cubicBezTo>
                  <a:pt x="41155" y="248615"/>
                  <a:pt x="227126" y="62644"/>
                  <a:pt x="456406" y="62644"/>
                </a:cubicBezTo>
                <a:close/>
                <a:moveTo>
                  <a:pt x="2614179" y="14241"/>
                </a:moveTo>
                <a:cubicBezTo>
                  <a:pt x="2614179" y="14241"/>
                  <a:pt x="2863839" y="14241"/>
                  <a:pt x="2863839" y="14241"/>
                </a:cubicBezTo>
                <a:cubicBezTo>
                  <a:pt x="3154259" y="19336"/>
                  <a:pt x="3342778" y="210402"/>
                  <a:pt x="3345325" y="500823"/>
                </a:cubicBezTo>
                <a:lnTo>
                  <a:pt x="3345325" y="1206494"/>
                </a:lnTo>
                <a:cubicBezTo>
                  <a:pt x="3347873" y="1331323"/>
                  <a:pt x="3302017" y="1451058"/>
                  <a:pt x="3215400" y="1542770"/>
                </a:cubicBezTo>
                <a:cubicBezTo>
                  <a:pt x="3128784" y="1631934"/>
                  <a:pt x="3011596" y="1685433"/>
                  <a:pt x="2884219" y="1687980"/>
                </a:cubicBezTo>
                <a:cubicBezTo>
                  <a:pt x="2884219" y="1687980"/>
                  <a:pt x="2861291" y="1687980"/>
                  <a:pt x="2861291" y="1687980"/>
                </a:cubicBezTo>
                <a:cubicBezTo>
                  <a:pt x="2861291" y="1687980"/>
                  <a:pt x="2109765" y="1687980"/>
                  <a:pt x="2109765" y="1687980"/>
                </a:cubicBezTo>
                <a:cubicBezTo>
                  <a:pt x="1865200" y="1680338"/>
                  <a:pt x="1689419" y="1873951"/>
                  <a:pt x="1681776" y="2105778"/>
                </a:cubicBezTo>
                <a:cubicBezTo>
                  <a:pt x="1674134" y="2273916"/>
                  <a:pt x="1674134" y="2447150"/>
                  <a:pt x="1676681" y="2615288"/>
                </a:cubicBezTo>
                <a:lnTo>
                  <a:pt x="1676681" y="2811449"/>
                </a:lnTo>
                <a:cubicBezTo>
                  <a:pt x="1676681" y="3119703"/>
                  <a:pt x="1477973" y="3318411"/>
                  <a:pt x="1169719" y="3318411"/>
                </a:cubicBezTo>
                <a:lnTo>
                  <a:pt x="494619" y="3318411"/>
                </a:lnTo>
                <a:cubicBezTo>
                  <a:pt x="227126" y="3326054"/>
                  <a:pt x="18227" y="3132440"/>
                  <a:pt x="2942" y="2875138"/>
                </a:cubicBezTo>
                <a:cubicBezTo>
                  <a:pt x="-2153" y="2707000"/>
                  <a:pt x="394" y="2538862"/>
                  <a:pt x="2942" y="2370723"/>
                </a:cubicBezTo>
                <a:cubicBezTo>
                  <a:pt x="13132" y="2159277"/>
                  <a:pt x="-42914" y="1970758"/>
                  <a:pt x="120129" y="1800072"/>
                </a:cubicBezTo>
                <a:cubicBezTo>
                  <a:pt x="216936" y="1695623"/>
                  <a:pt x="351956" y="1637029"/>
                  <a:pt x="492071" y="1639577"/>
                </a:cubicBezTo>
                <a:cubicBezTo>
                  <a:pt x="492071" y="1639577"/>
                  <a:pt x="1164624" y="1639577"/>
                  <a:pt x="1164624" y="1639577"/>
                </a:cubicBezTo>
                <a:cubicBezTo>
                  <a:pt x="1307287" y="1639577"/>
                  <a:pt x="1564589" y="1598816"/>
                  <a:pt x="1653753" y="1323681"/>
                </a:cubicBezTo>
                <a:cubicBezTo>
                  <a:pt x="1684324" y="1224326"/>
                  <a:pt x="1666491" y="910978"/>
                  <a:pt x="1674134" y="803981"/>
                </a:cubicBezTo>
                <a:cubicBezTo>
                  <a:pt x="1676681" y="681699"/>
                  <a:pt x="1676681" y="551774"/>
                  <a:pt x="1681776" y="424396"/>
                </a:cubicBezTo>
                <a:cubicBezTo>
                  <a:pt x="1689419" y="218045"/>
                  <a:pt x="1872842" y="32074"/>
                  <a:pt x="2081742" y="21884"/>
                </a:cubicBezTo>
                <a:cubicBezTo>
                  <a:pt x="2226952" y="14241"/>
                  <a:pt x="2433303" y="14241"/>
                  <a:pt x="2614179" y="14241"/>
                </a:cubicBezTo>
                <a:close/>
                <a:moveTo>
                  <a:pt x="4076114" y="70"/>
                </a:moveTo>
                <a:cubicBezTo>
                  <a:pt x="4172164" y="-567"/>
                  <a:pt x="4269449" y="3414"/>
                  <a:pt x="4359250" y="1503"/>
                </a:cubicBezTo>
                <a:cubicBezTo>
                  <a:pt x="4361797" y="1503"/>
                  <a:pt x="4868759" y="1503"/>
                  <a:pt x="4871307" y="1503"/>
                </a:cubicBezTo>
                <a:cubicBezTo>
                  <a:pt x="5505646" y="32074"/>
                  <a:pt x="5324770" y="806529"/>
                  <a:pt x="5352793" y="1193756"/>
                </a:cubicBezTo>
                <a:cubicBezTo>
                  <a:pt x="5352793" y="1468891"/>
                  <a:pt x="5141347" y="1716003"/>
                  <a:pt x="4866212" y="1703266"/>
                </a:cubicBezTo>
                <a:cubicBezTo>
                  <a:pt x="4639480" y="1698170"/>
                  <a:pt x="4193659" y="1703266"/>
                  <a:pt x="3905786" y="1703266"/>
                </a:cubicBezTo>
                <a:cubicBezTo>
                  <a:pt x="3788599" y="1703266"/>
                  <a:pt x="3653579" y="1825548"/>
                  <a:pt x="3533844" y="2039542"/>
                </a:cubicBezTo>
                <a:cubicBezTo>
                  <a:pt x="3498178" y="2103230"/>
                  <a:pt x="3477798" y="2177110"/>
                  <a:pt x="3475250" y="2253536"/>
                </a:cubicBezTo>
                <a:cubicBezTo>
                  <a:pt x="3467608" y="2414032"/>
                  <a:pt x="3470155" y="2579622"/>
                  <a:pt x="3472703" y="2740118"/>
                </a:cubicBezTo>
                <a:lnTo>
                  <a:pt x="3475250" y="2951564"/>
                </a:lnTo>
                <a:cubicBezTo>
                  <a:pt x="3477798" y="3259817"/>
                  <a:pt x="3261256" y="3458526"/>
                  <a:pt x="2983573" y="3461074"/>
                </a:cubicBezTo>
                <a:cubicBezTo>
                  <a:pt x="2983573" y="3461074"/>
                  <a:pt x="2277903" y="3461074"/>
                  <a:pt x="2277903" y="3461074"/>
                </a:cubicBezTo>
                <a:cubicBezTo>
                  <a:pt x="2023148" y="3461074"/>
                  <a:pt x="1783678" y="3603737"/>
                  <a:pt x="1776036" y="3878872"/>
                </a:cubicBezTo>
                <a:cubicBezTo>
                  <a:pt x="1765846" y="4097961"/>
                  <a:pt x="1776036" y="4362906"/>
                  <a:pt x="1773488" y="4584543"/>
                </a:cubicBezTo>
                <a:cubicBezTo>
                  <a:pt x="1770941" y="4900439"/>
                  <a:pt x="1564589" y="5083862"/>
                  <a:pt x="1213027" y="5086410"/>
                </a:cubicBezTo>
                <a:lnTo>
                  <a:pt x="621996" y="5086410"/>
                </a:lnTo>
                <a:cubicBezTo>
                  <a:pt x="400360" y="5091505"/>
                  <a:pt x="250054" y="5055839"/>
                  <a:pt x="140510" y="4844393"/>
                </a:cubicBezTo>
                <a:lnTo>
                  <a:pt x="137962" y="4841845"/>
                </a:lnTo>
                <a:cubicBezTo>
                  <a:pt x="64083" y="4694087"/>
                  <a:pt x="84464" y="4518306"/>
                  <a:pt x="84464" y="4360358"/>
                </a:cubicBezTo>
                <a:cubicBezTo>
                  <a:pt x="84464" y="4294122"/>
                  <a:pt x="84464" y="4210053"/>
                  <a:pt x="87011" y="4146364"/>
                </a:cubicBezTo>
                <a:cubicBezTo>
                  <a:pt x="94654" y="3934918"/>
                  <a:pt x="41155" y="3728567"/>
                  <a:pt x="204198" y="3562976"/>
                </a:cubicBezTo>
                <a:cubicBezTo>
                  <a:pt x="298458" y="3463621"/>
                  <a:pt x="430930" y="3410123"/>
                  <a:pt x="578688" y="3412671"/>
                </a:cubicBezTo>
                <a:cubicBezTo>
                  <a:pt x="578688" y="3412671"/>
                  <a:pt x="1093293" y="3415218"/>
                  <a:pt x="1093293" y="3415218"/>
                </a:cubicBezTo>
                <a:cubicBezTo>
                  <a:pt x="1393904" y="3430503"/>
                  <a:pt x="1676681" y="3382100"/>
                  <a:pt x="1773488" y="3099322"/>
                </a:cubicBezTo>
                <a:cubicBezTo>
                  <a:pt x="1798964" y="3015253"/>
                  <a:pt x="1791321" y="2844567"/>
                  <a:pt x="1793869" y="2755403"/>
                </a:cubicBezTo>
                <a:cubicBezTo>
                  <a:pt x="1791321" y="2717190"/>
                  <a:pt x="1804059" y="2317225"/>
                  <a:pt x="1796416" y="2291749"/>
                </a:cubicBezTo>
                <a:cubicBezTo>
                  <a:pt x="1770941" y="2011519"/>
                  <a:pt x="2015505" y="1774597"/>
                  <a:pt x="2293188" y="1787335"/>
                </a:cubicBezTo>
                <a:cubicBezTo>
                  <a:pt x="2509730" y="1789882"/>
                  <a:pt x="2744104" y="1787335"/>
                  <a:pt x="2960645" y="1787335"/>
                </a:cubicBezTo>
                <a:cubicBezTo>
                  <a:pt x="3220495" y="1782240"/>
                  <a:pt x="3472703" y="1473986"/>
                  <a:pt x="3467608" y="1209041"/>
                </a:cubicBezTo>
                <a:cubicBezTo>
                  <a:pt x="3472703" y="1010332"/>
                  <a:pt x="3472703" y="618010"/>
                  <a:pt x="3480345" y="414206"/>
                </a:cubicBezTo>
                <a:cubicBezTo>
                  <a:pt x="3510916" y="45448"/>
                  <a:pt x="3787962" y="1981"/>
                  <a:pt x="4076114" y="70"/>
                </a:cubicBezTo>
                <a:close/>
              </a:path>
            </a:pathLst>
          </a:custGeom>
          <a:solidFill>
            <a:schemeClr val="bg1"/>
          </a:solidFill>
        </p:spPr>
      </p:pic>
      <p:sp>
        <p:nvSpPr>
          <p:cNvPr id="3" name="Espaço Reservado para Texto 4">
            <a:extLst>
              <a:ext uri="{FF2B5EF4-FFF2-40B4-BE49-F238E27FC236}">
                <a16:creationId xmlns:a16="http://schemas.microsoft.com/office/drawing/2014/main" id="{5B9478F6-F116-DFAD-6ABA-2F8448517151}"/>
              </a:ext>
            </a:extLst>
          </p:cNvPr>
          <p:cNvSpPr>
            <a:spLocks noGrp="1"/>
          </p:cNvSpPr>
          <p:nvPr>
            <p:ph type="body" sz="quarter" idx="16" hasCustomPrompt="1"/>
          </p:nvPr>
        </p:nvSpPr>
        <p:spPr>
          <a:xfrm>
            <a:off x="247650" y="1800000"/>
            <a:ext cx="7448551" cy="4371975"/>
          </a:xfrm>
        </p:spPr>
        <p:txBody>
          <a:bodyPr>
            <a:normAutofit/>
          </a:bodyPr>
          <a:lstStyle>
            <a:lvl1pPr marL="180975" indent="-180975">
              <a:lnSpc>
                <a:spcPts val="2000"/>
              </a:lnSpc>
              <a:spcBef>
                <a:spcPts val="0"/>
              </a:spcBef>
              <a:buClr>
                <a:srgbClr val="FF0046"/>
              </a:buClr>
              <a:buFont typeface="Wingdings" panose="05000000000000000000" pitchFamily="2" charset="2"/>
              <a:buChar char="§"/>
              <a:defRPr sz="1600">
                <a:latin typeface="+mj-lt"/>
              </a:defRPr>
            </a:lvl1pPr>
          </a:lstStyle>
          <a:p>
            <a:pPr lvl="0"/>
            <a:r>
              <a:rPr lang="pt-BR"/>
              <a:t>Clique para adicionar um texto</a:t>
            </a:r>
          </a:p>
        </p:txBody>
      </p:sp>
      <p:sp>
        <p:nvSpPr>
          <p:cNvPr id="2" name="Título 1">
            <a:extLst>
              <a:ext uri="{FF2B5EF4-FFF2-40B4-BE49-F238E27FC236}">
                <a16:creationId xmlns:a16="http://schemas.microsoft.com/office/drawing/2014/main" id="{E5DEC591-3979-49AA-DEBB-B043D56E6E1E}"/>
              </a:ext>
            </a:extLst>
          </p:cNvPr>
          <p:cNvSpPr>
            <a:spLocks noGrp="1"/>
          </p:cNvSpPr>
          <p:nvPr>
            <p:ph type="title" hasCustomPrompt="1"/>
          </p:nvPr>
        </p:nvSpPr>
        <p:spPr>
          <a:xfrm>
            <a:off x="247650" y="231775"/>
            <a:ext cx="7448550" cy="591368"/>
          </a:xfrm>
        </p:spPr>
        <p:txBody>
          <a:bodyPr anchor="t"/>
          <a:lstStyle>
            <a:lvl1pPr>
              <a:defRPr b="1">
                <a:solidFill>
                  <a:srgbClr val="000066"/>
                </a:solidFill>
              </a:defRPr>
            </a:lvl1pPr>
          </a:lstStyle>
          <a:p>
            <a:r>
              <a:rPr lang="pt-BR"/>
              <a:t>Clique para adicionar um título</a:t>
            </a:r>
          </a:p>
        </p:txBody>
      </p:sp>
      <p:sp>
        <p:nvSpPr>
          <p:cNvPr id="8" name="Subtítulo 2">
            <a:extLst>
              <a:ext uri="{FF2B5EF4-FFF2-40B4-BE49-F238E27FC236}">
                <a16:creationId xmlns:a16="http://schemas.microsoft.com/office/drawing/2014/main" id="{30053A21-AD04-F29E-E9F1-B72D33289A43}"/>
              </a:ext>
            </a:extLst>
          </p:cNvPr>
          <p:cNvSpPr>
            <a:spLocks noGrp="1"/>
          </p:cNvSpPr>
          <p:nvPr>
            <p:ph type="subTitle" idx="1" hasCustomPrompt="1"/>
          </p:nvPr>
        </p:nvSpPr>
        <p:spPr>
          <a:xfrm>
            <a:off x="247650" y="829492"/>
            <a:ext cx="7448550" cy="677576"/>
          </a:xfrm>
        </p:spPr>
        <p:txBody>
          <a:bodyPr>
            <a:normAutofit/>
          </a:bodyPr>
          <a:lstStyle>
            <a:lvl1pPr marL="0" indent="0" algn="l">
              <a:buNone/>
              <a:defRPr sz="2000">
                <a:solidFill>
                  <a:srgbClr val="0000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um subtítulo</a:t>
            </a:r>
          </a:p>
        </p:txBody>
      </p:sp>
      <p:sp>
        <p:nvSpPr>
          <p:cNvPr id="11" name="Espaço Reservado para Rodapé 3">
            <a:extLst>
              <a:ext uri="{FF2B5EF4-FFF2-40B4-BE49-F238E27FC236}">
                <a16:creationId xmlns:a16="http://schemas.microsoft.com/office/drawing/2014/main" id="{5A140BBE-0E5D-4C72-6954-C0350A87C6F7}"/>
              </a:ext>
            </a:extLst>
          </p:cNvPr>
          <p:cNvSpPr>
            <a:spLocks noGrp="1"/>
          </p:cNvSpPr>
          <p:nvPr>
            <p:ph type="ftr" sz="quarter" idx="11"/>
          </p:nvPr>
        </p:nvSpPr>
        <p:spPr>
          <a:xfrm>
            <a:off x="4038600" y="6614344"/>
            <a:ext cx="4114800" cy="165970"/>
          </a:xfrm>
        </p:spPr>
        <p:txBody>
          <a:bodyPr/>
          <a:lstStyle>
            <a:lvl1pPr>
              <a:defRPr sz="800">
                <a:latin typeface="+mj-lt"/>
              </a:defRPr>
            </a:lvl1pPr>
          </a:lstStyle>
          <a:p>
            <a:endParaRPr lang="pt-BR"/>
          </a:p>
        </p:txBody>
      </p:sp>
      <p:sp>
        <p:nvSpPr>
          <p:cNvPr id="12" name="Espaço Reservado para Data 2">
            <a:extLst>
              <a:ext uri="{FF2B5EF4-FFF2-40B4-BE49-F238E27FC236}">
                <a16:creationId xmlns:a16="http://schemas.microsoft.com/office/drawing/2014/main" id="{288A66B1-A779-6FD0-A3E7-DC3DB8787701}"/>
              </a:ext>
            </a:extLst>
          </p:cNvPr>
          <p:cNvSpPr>
            <a:spLocks noGrp="1"/>
          </p:cNvSpPr>
          <p:nvPr>
            <p:ph type="dt" sz="half" idx="10"/>
          </p:nvPr>
        </p:nvSpPr>
        <p:spPr>
          <a:xfrm>
            <a:off x="11345333" y="6625556"/>
            <a:ext cx="818234" cy="154757"/>
          </a:xfrm>
        </p:spPr>
        <p:txBody>
          <a:bodyPr/>
          <a:lstStyle>
            <a:lvl1pPr algn="r">
              <a:defRPr sz="800">
                <a:latin typeface="+mj-lt"/>
              </a:defRPr>
            </a:lvl1pPr>
          </a:lstStyle>
          <a:p>
            <a:fld id="{5E6C4CBF-B667-46BC-A353-7FF102543B48}" type="datetimeFigureOut">
              <a:rPr lang="pt-BR" smtClean="0"/>
              <a:pPr/>
              <a:t>26/05/2025</a:t>
            </a:fld>
            <a:endParaRPr lang="pt-BR"/>
          </a:p>
        </p:txBody>
      </p:sp>
      <p:sp>
        <p:nvSpPr>
          <p:cNvPr id="13" name="Espaço Reservado para Número de Slide 4">
            <a:extLst>
              <a:ext uri="{FF2B5EF4-FFF2-40B4-BE49-F238E27FC236}">
                <a16:creationId xmlns:a16="http://schemas.microsoft.com/office/drawing/2014/main" id="{1D271E9D-1718-A2C4-FAA2-CBFF8DF42B70}"/>
              </a:ext>
            </a:extLst>
          </p:cNvPr>
          <p:cNvSpPr>
            <a:spLocks noGrp="1"/>
          </p:cNvSpPr>
          <p:nvPr>
            <p:ph type="sldNum" sz="quarter" idx="12"/>
          </p:nvPr>
        </p:nvSpPr>
        <p:spPr>
          <a:xfrm>
            <a:off x="10594750" y="6614343"/>
            <a:ext cx="637116" cy="165970"/>
          </a:xfrm>
        </p:spPr>
        <p:txBody>
          <a:bodyPr/>
          <a:lstStyle>
            <a:lvl1pPr algn="r">
              <a:defRPr sz="800">
                <a:latin typeface="+mj-lt"/>
              </a:defRPr>
            </a:lvl1pPr>
          </a:lstStyle>
          <a:p>
            <a:fld id="{FF903568-3DA9-4CF1-9BFB-0A5957832777}" type="slidenum">
              <a:rPr lang="pt-BR" smtClean="0"/>
              <a:pPr/>
              <a:t>‹nº›</a:t>
            </a:fld>
            <a:endParaRPr lang="pt-BR"/>
          </a:p>
        </p:txBody>
      </p:sp>
      <p:sp>
        <p:nvSpPr>
          <p:cNvPr id="14" name="Retângulo: Único Canto Arredondado 13">
            <a:extLst>
              <a:ext uri="{FF2B5EF4-FFF2-40B4-BE49-F238E27FC236}">
                <a16:creationId xmlns:a16="http://schemas.microsoft.com/office/drawing/2014/main" id="{1F3CF319-AE5A-13CB-67C5-E72AED413258}"/>
              </a:ext>
            </a:extLst>
          </p:cNvPr>
          <p:cNvSpPr/>
          <p:nvPr userDrawn="1"/>
        </p:nvSpPr>
        <p:spPr>
          <a:xfrm>
            <a:off x="0" y="6563783"/>
            <a:ext cx="1045634" cy="293937"/>
          </a:xfrm>
          <a:prstGeom prst="round1Rect">
            <a:avLst>
              <a:gd name="adj" fmla="val 23347"/>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a:latin typeface="+mj-lt"/>
            </a:endParaRPr>
          </a:p>
        </p:txBody>
      </p:sp>
      <p:pic>
        <p:nvPicPr>
          <p:cNvPr id="15" name="Imagem 14">
            <a:extLst>
              <a:ext uri="{FF2B5EF4-FFF2-40B4-BE49-F238E27FC236}">
                <a16:creationId xmlns:a16="http://schemas.microsoft.com/office/drawing/2014/main" id="{9F748B89-B185-4FFE-6588-633AAC1B7259}"/>
              </a:ext>
            </a:extLst>
          </p:cNvPr>
          <p:cNvPicPr>
            <a:picLocks noChangeAspect="1"/>
          </p:cNvPicPr>
          <p:nvPr userDrawn="1"/>
        </p:nvPicPr>
        <p:blipFill>
          <a:blip r:embed="rId3"/>
          <a:stretch>
            <a:fillRect/>
          </a:stretch>
        </p:blipFill>
        <p:spPr>
          <a:xfrm>
            <a:off x="135356" y="6628101"/>
            <a:ext cx="813144" cy="155302"/>
          </a:xfrm>
          <a:prstGeom prst="rect">
            <a:avLst/>
          </a:prstGeom>
        </p:spPr>
      </p:pic>
    </p:spTree>
    <p:extLst>
      <p:ext uri="{BB962C8B-B14F-4D97-AF65-F5344CB8AC3E}">
        <p14:creationId xmlns:p14="http://schemas.microsoft.com/office/powerpoint/2010/main" val="2783083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2035E28-C85F-3001-6C9A-E5662235A7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1A4AFF0D-D8D4-738C-4D20-5198E1002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48FC28B-3831-F0C4-09F6-7087FED16D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9579544-C822-44C4-BD81-CF3A072AF7A7}" type="datetimeFigureOut">
              <a:rPr lang="pt-BR" smtClean="0"/>
              <a:t>26/05/2025</a:t>
            </a:fld>
            <a:endParaRPr lang="pt-BR"/>
          </a:p>
        </p:txBody>
      </p:sp>
      <p:sp>
        <p:nvSpPr>
          <p:cNvPr id="5" name="Espaço Reservado para Rodapé 4">
            <a:extLst>
              <a:ext uri="{FF2B5EF4-FFF2-40B4-BE49-F238E27FC236}">
                <a16:creationId xmlns:a16="http://schemas.microsoft.com/office/drawing/2014/main" id="{E4C12161-5E60-FDC4-8CBD-C7C07B63C9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DE5D843-9538-0034-4884-1765AACD0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6EB689-9C2D-4935-8834-46BEC573D1E2}" type="slidenum">
              <a:rPr lang="pt-BR" smtClean="0"/>
              <a:t>‹nº›</a:t>
            </a:fld>
            <a:endParaRPr lang="pt-BR"/>
          </a:p>
        </p:txBody>
      </p:sp>
    </p:spTree>
    <p:extLst>
      <p:ext uri="{BB962C8B-B14F-4D97-AF65-F5344CB8AC3E}">
        <p14:creationId xmlns:p14="http://schemas.microsoft.com/office/powerpoint/2010/main" val="835671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ts val="2000"/>
        </a:lnSpc>
        <a:spcBef>
          <a:spcPts val="1000"/>
        </a:spcBef>
        <a:buClr>
          <a:schemeClr val="accent3"/>
        </a:buClr>
        <a:buFont typeface="Wingdings" panose="05000000000000000000" pitchFamily="2" charset="2"/>
        <a:buChar char="§"/>
        <a:defRPr sz="1600" kern="1200">
          <a:solidFill>
            <a:schemeClr val="tx1"/>
          </a:solidFill>
          <a:latin typeface="+mn-lt"/>
          <a:ea typeface="+mn-ea"/>
          <a:cs typeface="+mn-cs"/>
        </a:defRPr>
      </a:lvl1pPr>
      <a:lvl2pPr marL="685800" indent="-228600" algn="l" defTabSz="914400" rtl="0" eaLnBrk="1" latinLnBrk="0" hangingPunct="1">
        <a:lnSpc>
          <a:spcPts val="2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ts val="2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ts val="2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ts val="2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5.jpeg"/><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82.sv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4.sv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330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6E45B6-AE18-F9CA-BD9C-5BD7904BFC41}"/>
              </a:ext>
            </a:extLst>
          </p:cNvPr>
          <p:cNvSpPr>
            <a:spLocks noGrp="1"/>
          </p:cNvSpPr>
          <p:nvPr>
            <p:ph type="title"/>
          </p:nvPr>
        </p:nvSpPr>
        <p:spPr/>
        <p:txBody>
          <a:bodyPr/>
          <a:lstStyle/>
          <a:p>
            <a:r>
              <a:rPr lang="pt-BR" err="1"/>
              <a:t>What</a:t>
            </a:r>
            <a:r>
              <a:rPr lang="pt-BR"/>
              <a:t> </a:t>
            </a:r>
            <a:r>
              <a:rPr lang="pt-BR" err="1"/>
              <a:t>is</a:t>
            </a:r>
            <a:r>
              <a:rPr lang="pt-BR"/>
              <a:t> Set Cement?</a:t>
            </a:r>
          </a:p>
        </p:txBody>
      </p:sp>
      <p:sp>
        <p:nvSpPr>
          <p:cNvPr id="5" name="Espaço Reservado para Texto 4">
            <a:extLst>
              <a:ext uri="{FF2B5EF4-FFF2-40B4-BE49-F238E27FC236}">
                <a16:creationId xmlns:a16="http://schemas.microsoft.com/office/drawing/2014/main" id="{59C86026-CE6F-318A-22F2-4B19A0706192}"/>
              </a:ext>
            </a:extLst>
          </p:cNvPr>
          <p:cNvSpPr txBox="1">
            <a:spLocks/>
          </p:cNvSpPr>
          <p:nvPr/>
        </p:nvSpPr>
        <p:spPr>
          <a:xfrm>
            <a:off x="4162426" y="1838324"/>
            <a:ext cx="3390900" cy="4305075"/>
          </a:xfrm>
          <a:prstGeom prst="rect">
            <a:avLst/>
          </a:prstGeom>
        </p:spPr>
        <p:txBody>
          <a:bodyPr>
            <a:normAutofit/>
          </a:bodyPr>
          <a:lstStyle>
            <a:lvl1pPr marL="285750" indent="-285750" algn="l" defTabSz="914400" rtl="0" eaLnBrk="1" latinLnBrk="0" hangingPunct="1">
              <a:lnSpc>
                <a:spcPts val="2000"/>
              </a:lnSpc>
              <a:spcBef>
                <a:spcPts val="0"/>
              </a:spcBef>
              <a:buClr>
                <a:srgbClr val="FF0046"/>
              </a:buClr>
              <a:buFont typeface="Wingdings" panose="05000000000000000000" pitchFamily="2" charset="2"/>
              <a:buChar char="§"/>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Nirmala Text"/>
                <a:ea typeface="+mn-ea"/>
                <a:cs typeface="+mn-cs"/>
              </a:rPr>
              <a:t>CSH </a:t>
            </a:r>
            <a:r>
              <a:rPr kumimoji="0" lang="pt-BR" sz="1800" b="0" i="0" u="none" strike="noStrike" kern="1200" cap="none" spc="0" normalizeH="0" baseline="0" noProof="0" err="1">
                <a:ln>
                  <a:noFill/>
                </a:ln>
                <a:solidFill>
                  <a:prstClr val="black"/>
                </a:solidFill>
                <a:effectLst/>
                <a:uLnTx/>
                <a:uFillTx/>
                <a:latin typeface="Nirmala Text"/>
                <a:ea typeface="+mn-ea"/>
                <a:cs typeface="+mn-cs"/>
              </a:rPr>
              <a:t>is</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semi-amorphous</a:t>
            </a:r>
            <a:r>
              <a:rPr kumimoji="0" lang="pt-BR" sz="1800" b="0" i="0" u="none" strike="noStrike" kern="1200" cap="none" spc="0" normalizeH="0" baseline="0" noProof="0">
                <a:ln>
                  <a:noFill/>
                </a:ln>
                <a:solidFill>
                  <a:prstClr val="black"/>
                </a:solidFill>
                <a:effectLst/>
                <a:uLnTx/>
                <a:uFillTx/>
                <a:latin typeface="Nirmala Text"/>
                <a:ea typeface="+mn-ea"/>
                <a:cs typeface="+mn-cs"/>
              </a:rPr>
              <a:t> material, similar </a:t>
            </a:r>
            <a:r>
              <a:rPr kumimoji="0" lang="pt-BR" sz="1800" b="0" i="0" u="none" strike="noStrike" kern="1200" cap="none" spc="0" normalizeH="0" baseline="0" noProof="0" err="1">
                <a:ln>
                  <a:noFill/>
                </a:ln>
                <a:solidFill>
                  <a:prstClr val="black"/>
                </a:solidFill>
                <a:effectLst/>
                <a:uLnTx/>
                <a:uFillTx/>
                <a:latin typeface="Nirmala Text"/>
                <a:ea typeface="+mn-ea"/>
                <a:cs typeface="+mn-cs"/>
              </a:rPr>
              <a:t>to</a:t>
            </a:r>
            <a:r>
              <a:rPr kumimoji="0" lang="pt-BR" sz="1800" b="0" i="0" u="none" strike="noStrike" kern="1200" cap="none" spc="0" normalizeH="0" baseline="0" noProof="0">
                <a:ln>
                  <a:noFill/>
                </a:ln>
                <a:solidFill>
                  <a:prstClr val="black"/>
                </a:solidFill>
                <a:effectLst/>
                <a:uLnTx/>
                <a:uFillTx/>
                <a:latin typeface="Nirmala Text"/>
                <a:ea typeface="+mn-ea"/>
                <a:cs typeface="+mn-cs"/>
              </a:rPr>
              <a:t> a gel, </a:t>
            </a:r>
            <a:r>
              <a:rPr kumimoji="0" lang="pt-BR" sz="1800" b="0" i="0" u="none" strike="noStrike" kern="1200" cap="none" spc="0" normalizeH="0" baseline="0" noProof="0" err="1">
                <a:ln>
                  <a:noFill/>
                </a:ln>
                <a:solidFill>
                  <a:prstClr val="black"/>
                </a:solidFill>
                <a:effectLst/>
                <a:uLnTx/>
                <a:uFillTx/>
                <a:latin typeface="Nirmala Text"/>
                <a:ea typeface="+mn-ea"/>
                <a:cs typeface="+mn-cs"/>
              </a:rPr>
              <a:t>which</a:t>
            </a:r>
            <a:r>
              <a:rPr kumimoji="0" lang="pt-BR" sz="1800" b="0" i="0" u="none" strike="noStrike" kern="1200" cap="none" spc="0" normalizeH="0" baseline="0" noProof="0">
                <a:ln>
                  <a:noFill/>
                </a:ln>
                <a:solidFill>
                  <a:prstClr val="black"/>
                </a:solidFill>
                <a:effectLst/>
                <a:uLnTx/>
                <a:uFillTx/>
                <a:latin typeface="Nirmala Text"/>
                <a:ea typeface="+mn-ea"/>
                <a:cs typeface="+mn-cs"/>
              </a:rPr>
              <a:t> make </a:t>
            </a:r>
            <a:r>
              <a:rPr kumimoji="0" lang="pt-BR" sz="1800" b="0" i="0" u="none" strike="noStrike" kern="1200" cap="none" spc="0" normalizeH="0" baseline="0" noProof="0" err="1">
                <a:ln>
                  <a:noFill/>
                </a:ln>
                <a:solidFill>
                  <a:prstClr val="black"/>
                </a:solidFill>
                <a:effectLst/>
                <a:uLnTx/>
                <a:uFillTx/>
                <a:latin typeface="Nirmala Text"/>
                <a:ea typeface="+mn-ea"/>
                <a:cs typeface="+mn-cs"/>
              </a:rPr>
              <a:t>up</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approximately</a:t>
            </a:r>
            <a:r>
              <a:rPr kumimoji="0" lang="pt-BR" sz="1800" b="0" i="0" u="none" strike="noStrike" kern="1200" cap="none" spc="0" normalizeH="0" baseline="0" noProof="0">
                <a:ln>
                  <a:noFill/>
                </a:ln>
                <a:solidFill>
                  <a:prstClr val="black"/>
                </a:solidFill>
                <a:effectLst/>
                <a:uLnTx/>
                <a:uFillTx/>
                <a:latin typeface="Nirmala Text"/>
                <a:ea typeface="+mn-ea"/>
                <a:cs typeface="+mn-cs"/>
              </a:rPr>
              <a:t> 70% in </a:t>
            </a:r>
            <a:r>
              <a:rPr kumimoji="0" lang="pt-BR" sz="1800" b="0" i="0" u="none" strike="noStrike" kern="1200" cap="none" spc="0" normalizeH="0" baseline="0" noProof="0" err="1">
                <a:ln>
                  <a:noFill/>
                </a:ln>
                <a:solidFill>
                  <a:prstClr val="black"/>
                </a:solidFill>
                <a:effectLst/>
                <a:uLnTx/>
                <a:uFillTx/>
                <a:latin typeface="Nirmala Text"/>
                <a:ea typeface="+mn-ea"/>
                <a:cs typeface="+mn-cs"/>
              </a:rPr>
              <a:t>weight</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of</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hydrated</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cement</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and</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is</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the</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main</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particles</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binder</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p>
        </p:txBody>
      </p:sp>
      <p:sp>
        <p:nvSpPr>
          <p:cNvPr id="7" name="Espaço Reservado para Texto 4">
            <a:extLst>
              <a:ext uri="{FF2B5EF4-FFF2-40B4-BE49-F238E27FC236}">
                <a16:creationId xmlns:a16="http://schemas.microsoft.com/office/drawing/2014/main" id="{76DBECB8-C317-2F68-5ADD-BC8E8F3FF373}"/>
              </a:ext>
            </a:extLst>
          </p:cNvPr>
          <p:cNvSpPr txBox="1">
            <a:spLocks/>
          </p:cNvSpPr>
          <p:nvPr/>
        </p:nvSpPr>
        <p:spPr>
          <a:xfrm>
            <a:off x="7896227" y="1838324"/>
            <a:ext cx="3390900" cy="4305075"/>
          </a:xfrm>
          <a:prstGeom prst="rect">
            <a:avLst/>
          </a:prstGeom>
        </p:spPr>
        <p:txBody>
          <a:bodyPr>
            <a:normAutofit/>
          </a:bodyPr>
          <a:lstStyle>
            <a:lvl1pPr marL="285750" indent="-285750" algn="l" defTabSz="914400" rtl="0" eaLnBrk="1" latinLnBrk="0" hangingPunct="1">
              <a:lnSpc>
                <a:spcPts val="2000"/>
              </a:lnSpc>
              <a:spcBef>
                <a:spcPts val="0"/>
              </a:spcBef>
              <a:buClr>
                <a:srgbClr val="FF0046"/>
              </a:buClr>
              <a:buFont typeface="Wingdings" panose="05000000000000000000" pitchFamily="2" charset="2"/>
              <a:buChar char="§"/>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
                <a:srgbClr val="FF0046"/>
              </a:buClr>
              <a:buSzTx/>
              <a:buFont typeface="Wingdings" panose="05000000000000000000" pitchFamily="2" charset="2"/>
              <a:buNone/>
              <a:tabLst/>
              <a:defRPr/>
            </a:pPr>
            <a:r>
              <a:rPr kumimoji="0" lang="pt-BR" sz="1800" b="0" i="0" u="none" strike="noStrike" kern="1200" cap="none" spc="0" normalizeH="0" baseline="0" noProof="0">
                <a:ln>
                  <a:noFill/>
                </a:ln>
                <a:solidFill>
                  <a:prstClr val="black"/>
                </a:solidFill>
                <a:effectLst/>
                <a:uLnTx/>
                <a:uFillTx/>
                <a:latin typeface="Nirmala Text"/>
                <a:ea typeface="+mn-ea"/>
                <a:cs typeface="+mn-cs"/>
              </a:rPr>
              <a:t>Ca(OH)</a:t>
            </a:r>
            <a:r>
              <a:rPr kumimoji="0" lang="pt-BR" sz="1800" b="0" i="0" u="none" strike="noStrike" kern="1200" cap="none" spc="0" normalizeH="0" baseline="-25000" noProof="0">
                <a:ln>
                  <a:noFill/>
                </a:ln>
                <a:solidFill>
                  <a:prstClr val="black"/>
                </a:solidFill>
                <a:effectLst/>
                <a:uLnTx/>
                <a:uFillTx/>
                <a:latin typeface="Nirmala Text"/>
                <a:ea typeface="+mn-ea"/>
                <a:cs typeface="+mn-cs"/>
              </a:rPr>
              <a:t>2</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is</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crystalline</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and</a:t>
            </a:r>
            <a:r>
              <a:rPr kumimoji="0" lang="pt-BR" sz="1800" b="0" i="0" u="none" strike="noStrike" kern="1200" cap="none" spc="0" normalizeH="0" baseline="0" noProof="0">
                <a:ln>
                  <a:noFill/>
                </a:ln>
                <a:solidFill>
                  <a:prstClr val="black"/>
                </a:solidFill>
                <a:effectLst/>
                <a:uLnTx/>
                <a:uFillTx/>
                <a:latin typeface="Nirmala Text"/>
                <a:ea typeface="+mn-ea"/>
                <a:cs typeface="+mn-cs"/>
              </a:rPr>
              <a:t> make </a:t>
            </a:r>
            <a:r>
              <a:rPr kumimoji="0" lang="pt-BR" sz="1800" b="0" i="0" u="none" strike="noStrike" kern="1200" cap="none" spc="0" normalizeH="0" baseline="0" noProof="0" err="1">
                <a:ln>
                  <a:noFill/>
                </a:ln>
                <a:solidFill>
                  <a:prstClr val="black"/>
                </a:solidFill>
                <a:effectLst/>
                <a:uLnTx/>
                <a:uFillTx/>
                <a:latin typeface="Nirmala Text"/>
                <a:ea typeface="+mn-ea"/>
                <a:cs typeface="+mn-cs"/>
              </a:rPr>
              <a:t>up</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approximately</a:t>
            </a:r>
            <a:r>
              <a:rPr kumimoji="0" lang="pt-BR" sz="1800" b="0" i="0" u="none" strike="noStrike" kern="1200" cap="none" spc="0" normalizeH="0" baseline="0" noProof="0">
                <a:ln>
                  <a:noFill/>
                </a:ln>
                <a:solidFill>
                  <a:prstClr val="black"/>
                </a:solidFill>
                <a:effectLst/>
                <a:uLnTx/>
                <a:uFillTx/>
                <a:latin typeface="Nirmala Text"/>
                <a:ea typeface="+mn-ea"/>
                <a:cs typeface="+mn-cs"/>
              </a:rPr>
              <a:t> 15 </a:t>
            </a:r>
            <a:r>
              <a:rPr kumimoji="0" lang="pt-BR" sz="1800" b="0" i="0" u="none" strike="noStrike" kern="1200" cap="none" spc="0" normalizeH="0" baseline="0" noProof="0" err="1">
                <a:ln>
                  <a:noFill/>
                </a:ln>
                <a:solidFill>
                  <a:prstClr val="black"/>
                </a:solidFill>
                <a:effectLst/>
                <a:uLnTx/>
                <a:uFillTx/>
                <a:latin typeface="Nirmala Text"/>
                <a:ea typeface="+mn-ea"/>
                <a:cs typeface="+mn-cs"/>
              </a:rPr>
              <a:t>to</a:t>
            </a:r>
            <a:r>
              <a:rPr kumimoji="0" lang="pt-BR" sz="1800" b="0" i="0" u="none" strike="noStrike" kern="1200" cap="none" spc="0" normalizeH="0" baseline="0" noProof="0">
                <a:ln>
                  <a:noFill/>
                </a:ln>
                <a:solidFill>
                  <a:prstClr val="black"/>
                </a:solidFill>
                <a:effectLst/>
                <a:uLnTx/>
                <a:uFillTx/>
                <a:latin typeface="Nirmala Text"/>
                <a:ea typeface="+mn-ea"/>
                <a:cs typeface="+mn-cs"/>
              </a:rPr>
              <a:t> 20% in </a:t>
            </a:r>
            <a:r>
              <a:rPr kumimoji="0" lang="pt-BR" sz="1800" b="0" i="0" u="none" strike="noStrike" kern="1200" cap="none" spc="0" normalizeH="0" baseline="0" noProof="0" err="1">
                <a:ln>
                  <a:noFill/>
                </a:ln>
                <a:solidFill>
                  <a:prstClr val="black"/>
                </a:solidFill>
                <a:effectLst/>
                <a:uLnTx/>
                <a:uFillTx/>
                <a:latin typeface="Nirmala Text"/>
                <a:ea typeface="+mn-ea"/>
                <a:cs typeface="+mn-cs"/>
              </a:rPr>
              <a:t>weight</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of</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hydrated</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cement</a:t>
            </a:r>
            <a:r>
              <a:rPr kumimoji="0" lang="pt-BR" sz="1800" b="0" i="0" u="none" strike="noStrike" kern="1200" cap="none" spc="0" normalizeH="0" baseline="0" noProof="0">
                <a:ln>
                  <a:noFill/>
                </a:ln>
                <a:solidFill>
                  <a:prstClr val="black"/>
                </a:solidFill>
                <a:effectLst/>
                <a:uLnTx/>
                <a:uFillTx/>
                <a:latin typeface="Nirmala Text"/>
                <a:ea typeface="+mn-ea"/>
                <a:cs typeface="+mn-cs"/>
              </a:rPr>
              <a:t>.</a:t>
            </a:r>
            <a:endParaRPr kumimoji="0" lang="pt-BR" sz="1800" b="0" i="0" u="none" strike="noStrike" kern="1200" cap="none" spc="0" normalizeH="0" baseline="0" noProof="0">
              <a:ln>
                <a:noFill/>
              </a:ln>
              <a:solidFill>
                <a:srgbClr val="0D0D0D"/>
              </a:solidFill>
              <a:effectLst/>
              <a:uLnTx/>
              <a:uFillTx/>
              <a:latin typeface="Nirmala Text"/>
              <a:ea typeface="+mn-ea"/>
              <a:cs typeface="+mn-cs"/>
            </a:endParaRPr>
          </a:p>
        </p:txBody>
      </p:sp>
      <p:sp>
        <p:nvSpPr>
          <p:cNvPr id="8" name="Espaço Reservado para Texto 4">
            <a:extLst>
              <a:ext uri="{FF2B5EF4-FFF2-40B4-BE49-F238E27FC236}">
                <a16:creationId xmlns:a16="http://schemas.microsoft.com/office/drawing/2014/main" id="{39AD2A82-B221-4298-C057-4B1ACB06B60B}"/>
              </a:ext>
            </a:extLst>
          </p:cNvPr>
          <p:cNvSpPr txBox="1">
            <a:spLocks/>
          </p:cNvSpPr>
          <p:nvPr/>
        </p:nvSpPr>
        <p:spPr>
          <a:xfrm>
            <a:off x="428625" y="1838324"/>
            <a:ext cx="3390900" cy="4305075"/>
          </a:xfrm>
          <a:prstGeom prst="rect">
            <a:avLst/>
          </a:prstGeom>
        </p:spPr>
        <p:txBody>
          <a:bodyPr>
            <a:normAutofit/>
          </a:bodyPr>
          <a:lstStyle>
            <a:lvl1pPr marL="285750" indent="-285750" algn="l" defTabSz="914400" rtl="0" eaLnBrk="1" latinLnBrk="0" hangingPunct="1">
              <a:lnSpc>
                <a:spcPts val="2000"/>
              </a:lnSpc>
              <a:spcBef>
                <a:spcPts val="0"/>
              </a:spcBef>
              <a:buClr>
                <a:srgbClr val="FF0046"/>
              </a:buClr>
              <a:buFont typeface="Wingdings" panose="05000000000000000000" pitchFamily="2" charset="2"/>
              <a:buChar char="§"/>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Nirmala Text"/>
                <a:ea typeface="+mn-ea"/>
                <a:cs typeface="+mn-cs"/>
              </a:rPr>
              <a:t>The </a:t>
            </a:r>
            <a:r>
              <a:rPr kumimoji="0" lang="pt-BR" sz="1800" b="0" i="0" u="none" strike="noStrike" kern="1200" cap="none" spc="0" normalizeH="0" baseline="0" noProof="0" err="1">
                <a:ln>
                  <a:noFill/>
                </a:ln>
                <a:solidFill>
                  <a:prstClr val="black"/>
                </a:solidFill>
                <a:effectLst/>
                <a:uLnTx/>
                <a:uFillTx/>
                <a:latin typeface="Nirmala Text"/>
                <a:ea typeface="+mn-ea"/>
                <a:cs typeface="+mn-cs"/>
              </a:rPr>
              <a:t>main</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products</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generated</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by</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the</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cement</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hydration</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process</a:t>
            </a:r>
            <a:r>
              <a:rPr kumimoji="0" lang="pt-BR" sz="1800" b="0" i="0" u="none" strike="noStrike" kern="1200" cap="none" spc="0" normalizeH="0" baseline="0" noProof="0">
                <a:ln>
                  <a:noFill/>
                </a:ln>
                <a:solidFill>
                  <a:prstClr val="black"/>
                </a:solidFill>
                <a:effectLst/>
                <a:uLnTx/>
                <a:uFillTx/>
                <a:latin typeface="Nirmala Text"/>
                <a:ea typeface="+mn-ea"/>
                <a:cs typeface="+mn-cs"/>
              </a:rPr>
              <a:t> are </a:t>
            </a:r>
            <a:r>
              <a:rPr kumimoji="0" lang="pt-BR" sz="1800" b="0" i="0" u="none" strike="noStrike" kern="1200" cap="none" spc="0" normalizeH="0" baseline="0" noProof="0" err="1">
                <a:ln>
                  <a:noFill/>
                </a:ln>
                <a:solidFill>
                  <a:prstClr val="black"/>
                </a:solidFill>
                <a:effectLst/>
                <a:uLnTx/>
                <a:uFillTx/>
                <a:latin typeface="Nirmala Text"/>
                <a:ea typeface="+mn-ea"/>
                <a:cs typeface="+mn-cs"/>
              </a:rPr>
              <a:t>the</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Calcium</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Silicate</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Hydrate</a:t>
            </a:r>
            <a:r>
              <a:rPr kumimoji="0" lang="pt-BR" sz="1800" b="0" i="0" u="none" strike="noStrike" kern="1200" cap="none" spc="0" normalizeH="0" baseline="0" noProof="0">
                <a:ln>
                  <a:noFill/>
                </a:ln>
                <a:solidFill>
                  <a:prstClr val="black"/>
                </a:solidFill>
                <a:effectLst/>
                <a:uLnTx/>
                <a:uFillTx/>
                <a:latin typeface="Nirmala Text"/>
                <a:ea typeface="+mn-ea"/>
                <a:cs typeface="+mn-cs"/>
              </a:rPr>
              <a:t> gel – CSH – </a:t>
            </a:r>
            <a:r>
              <a:rPr kumimoji="0" lang="pt-BR" sz="1800" b="0" i="0" u="none" strike="noStrike" kern="1200" cap="none" spc="0" normalizeH="0" baseline="0" noProof="0" err="1">
                <a:ln>
                  <a:noFill/>
                </a:ln>
                <a:solidFill>
                  <a:prstClr val="black"/>
                </a:solidFill>
                <a:effectLst/>
                <a:uLnTx/>
                <a:uFillTx/>
                <a:latin typeface="Nirmala Text"/>
                <a:ea typeface="+mn-ea"/>
                <a:cs typeface="+mn-cs"/>
              </a:rPr>
              <a:t>and</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the</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Calcium</a:t>
            </a:r>
            <a:r>
              <a:rPr kumimoji="0" lang="pt-BR" sz="1800" b="0" i="0" u="none" strike="noStrike" kern="1200" cap="none" spc="0" normalizeH="0" baseline="0" noProof="0">
                <a:ln>
                  <a:noFill/>
                </a:ln>
                <a:solidFill>
                  <a:prstClr val="black"/>
                </a:solidFill>
                <a:effectLst/>
                <a:uLnTx/>
                <a:uFillTx/>
                <a:latin typeface="Nirmala Text"/>
                <a:ea typeface="+mn-ea"/>
                <a:cs typeface="+mn-cs"/>
              </a:rPr>
              <a:t> </a:t>
            </a:r>
            <a:r>
              <a:rPr kumimoji="0" lang="pt-BR" sz="1800" b="0" i="0" u="none" strike="noStrike" kern="1200" cap="none" spc="0" normalizeH="0" baseline="0" noProof="0" err="1">
                <a:ln>
                  <a:noFill/>
                </a:ln>
                <a:solidFill>
                  <a:prstClr val="black"/>
                </a:solidFill>
                <a:effectLst/>
                <a:uLnTx/>
                <a:uFillTx/>
                <a:latin typeface="Nirmala Text"/>
                <a:ea typeface="+mn-ea"/>
                <a:cs typeface="+mn-cs"/>
              </a:rPr>
              <a:t>Hydroxide</a:t>
            </a:r>
            <a:r>
              <a:rPr kumimoji="0" lang="pt-BR" sz="1800" b="0" i="0" u="none" strike="noStrike" kern="1200" cap="none" spc="0" normalizeH="0" baseline="0" noProof="0">
                <a:ln>
                  <a:noFill/>
                </a:ln>
                <a:solidFill>
                  <a:prstClr val="black"/>
                </a:solidFill>
                <a:effectLst/>
                <a:uLnTx/>
                <a:uFillTx/>
                <a:latin typeface="Nirmala Text"/>
                <a:ea typeface="+mn-ea"/>
                <a:cs typeface="+mn-cs"/>
              </a:rPr>
              <a:t> – Ca(OH)</a:t>
            </a:r>
            <a:r>
              <a:rPr kumimoji="0" lang="pt-BR" sz="1800" b="0" i="0" u="none" strike="noStrike" kern="1200" cap="none" spc="0" normalizeH="0" baseline="-25000" noProof="0">
                <a:ln>
                  <a:noFill/>
                </a:ln>
                <a:solidFill>
                  <a:prstClr val="black"/>
                </a:solidFill>
                <a:effectLst/>
                <a:uLnTx/>
                <a:uFillTx/>
                <a:latin typeface="Nirmala Text"/>
                <a:ea typeface="+mn-ea"/>
                <a:cs typeface="+mn-cs"/>
              </a:rPr>
              <a:t>2</a:t>
            </a:r>
            <a:r>
              <a:rPr kumimoji="0" lang="pt-BR" sz="1800" b="0" i="0" u="none" strike="noStrike" kern="1200" cap="none" spc="0" normalizeH="0" baseline="0" noProof="0">
                <a:ln>
                  <a:noFill/>
                </a:ln>
                <a:solidFill>
                  <a:prstClr val="black"/>
                </a:solidFill>
                <a:effectLst/>
                <a:uLnTx/>
                <a:uFillTx/>
                <a:latin typeface="Nirmala Text"/>
                <a:ea typeface="+mn-ea"/>
                <a:cs typeface="+mn-cs"/>
              </a:rPr>
              <a:t>.</a:t>
            </a:r>
          </a:p>
        </p:txBody>
      </p:sp>
      <p:cxnSp>
        <p:nvCxnSpPr>
          <p:cNvPr id="4" name="Conector reto 3">
            <a:extLst>
              <a:ext uri="{FF2B5EF4-FFF2-40B4-BE49-F238E27FC236}">
                <a16:creationId xmlns:a16="http://schemas.microsoft.com/office/drawing/2014/main" id="{842E16CB-9983-8513-E5F4-E5912DBB3195}"/>
              </a:ext>
            </a:extLst>
          </p:cNvPr>
          <p:cNvCxnSpPr>
            <a:cxnSpLocks/>
          </p:cNvCxnSpPr>
          <p:nvPr/>
        </p:nvCxnSpPr>
        <p:spPr>
          <a:xfrm>
            <a:off x="3953128" y="1868762"/>
            <a:ext cx="0" cy="2346551"/>
          </a:xfrm>
          <a:prstGeom prst="line">
            <a:avLst/>
          </a:prstGeom>
        </p:spPr>
        <p:style>
          <a:lnRef idx="2">
            <a:schemeClr val="accent3"/>
          </a:lnRef>
          <a:fillRef idx="0">
            <a:schemeClr val="accent3"/>
          </a:fillRef>
          <a:effectRef idx="1">
            <a:schemeClr val="accent3"/>
          </a:effectRef>
          <a:fontRef idx="minor">
            <a:schemeClr val="tx1"/>
          </a:fontRef>
        </p:style>
      </p:cxnSp>
      <p:sp>
        <p:nvSpPr>
          <p:cNvPr id="34" name="CaixaDeTexto 33">
            <a:extLst>
              <a:ext uri="{FF2B5EF4-FFF2-40B4-BE49-F238E27FC236}">
                <a16:creationId xmlns:a16="http://schemas.microsoft.com/office/drawing/2014/main" id="{F7EA0F12-A589-A6E7-0691-99574A398FE3}"/>
              </a:ext>
            </a:extLst>
          </p:cNvPr>
          <p:cNvSpPr txBox="1"/>
          <p:nvPr/>
        </p:nvSpPr>
        <p:spPr>
          <a:xfrm>
            <a:off x="9803757" y="6403309"/>
            <a:ext cx="1948215" cy="317063"/>
          </a:xfrm>
          <a:prstGeom prst="rect">
            <a:avLst/>
          </a:prstGeom>
        </p:spPr>
        <p:txBody>
          <a:bodyPr vert="horz" wrap="none"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latin typeface="Nirmala Text"/>
                <a:ea typeface="+mn-ea"/>
                <a:cs typeface="+mn-cs"/>
              </a:rPr>
              <a:t>Nelson e </a:t>
            </a:r>
            <a:r>
              <a:rPr kumimoji="0" lang="pt-BR" sz="1400" b="0" i="0" u="none" strike="noStrike" kern="1200" cap="none" spc="0" normalizeH="0" baseline="0" noProof="0" err="1">
                <a:ln>
                  <a:noFill/>
                </a:ln>
                <a:solidFill>
                  <a:prstClr val="black"/>
                </a:solidFill>
                <a:effectLst/>
                <a:uLnTx/>
                <a:uFillTx/>
                <a:latin typeface="Nirmala Text"/>
                <a:ea typeface="+mn-ea"/>
                <a:cs typeface="+mn-cs"/>
              </a:rPr>
              <a:t>Guillot</a:t>
            </a:r>
            <a:r>
              <a:rPr kumimoji="0" lang="pt-BR" sz="1400" b="0" i="0" u="none" strike="noStrike" kern="1200" cap="none" spc="0" normalizeH="0" baseline="0" noProof="0">
                <a:ln>
                  <a:noFill/>
                </a:ln>
                <a:solidFill>
                  <a:prstClr val="black"/>
                </a:solidFill>
                <a:effectLst/>
                <a:uLnTx/>
                <a:uFillTx/>
                <a:latin typeface="Nirmala Text"/>
                <a:ea typeface="+mn-ea"/>
                <a:cs typeface="+mn-cs"/>
              </a:rPr>
              <a:t>, 2006)</a:t>
            </a:r>
            <a:endParaRPr kumimoji="0" lang="pt-BR" sz="1400" b="0" i="0" u="none" strike="noStrike" kern="1200" cap="none" spc="0" normalizeH="0" baseline="0" noProof="0">
              <a:ln>
                <a:noFill/>
              </a:ln>
              <a:solidFill>
                <a:srgbClr val="0D0D0D"/>
              </a:solidFill>
              <a:effectLst/>
              <a:uLnTx/>
              <a:uFillTx/>
              <a:latin typeface="Nirmala Text"/>
              <a:ea typeface="+mn-ea"/>
              <a:cs typeface="+mn-cs"/>
            </a:endParaRPr>
          </a:p>
        </p:txBody>
      </p:sp>
      <p:cxnSp>
        <p:nvCxnSpPr>
          <p:cNvPr id="35" name="Straight Connector 6">
            <a:extLst>
              <a:ext uri="{FF2B5EF4-FFF2-40B4-BE49-F238E27FC236}">
                <a16:creationId xmlns:a16="http://schemas.microsoft.com/office/drawing/2014/main" id="{9289D09B-13A3-7C57-58EB-0BDBB6EE1845}"/>
              </a:ext>
            </a:extLst>
          </p:cNvPr>
          <p:cNvCxnSpPr>
            <a:cxnSpLocks/>
          </p:cNvCxnSpPr>
          <p:nvPr/>
        </p:nvCxnSpPr>
        <p:spPr>
          <a:xfrm>
            <a:off x="9736931" y="6403309"/>
            <a:ext cx="2015040" cy="0"/>
          </a:xfrm>
          <a:prstGeom prst="line">
            <a:avLst/>
          </a:prstGeom>
          <a:ln w="1270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13" descr="A collage of different types of micrograph&#10;&#10;AI-generated content may be incorrect.">
            <a:extLst>
              <a:ext uri="{FF2B5EF4-FFF2-40B4-BE49-F238E27FC236}">
                <a16:creationId xmlns:a16="http://schemas.microsoft.com/office/drawing/2014/main" id="{F7CF2754-333A-EBB7-6258-61332662C1A5}"/>
              </a:ext>
            </a:extLst>
          </p:cNvPr>
          <p:cNvPicPr>
            <a:picLocks noChangeAspect="1"/>
          </p:cNvPicPr>
          <p:nvPr/>
        </p:nvPicPr>
        <p:blipFill>
          <a:blip r:embed="rId2"/>
          <a:stretch>
            <a:fillRect/>
          </a:stretch>
        </p:blipFill>
        <p:spPr>
          <a:xfrm>
            <a:off x="8802087" y="4243435"/>
            <a:ext cx="2949884" cy="2029919"/>
          </a:xfrm>
          <a:prstGeom prst="roundRect">
            <a:avLst>
              <a:gd name="adj" fmla="val 4215"/>
            </a:avLst>
          </a:prstGeom>
          <a:solidFill>
            <a:srgbClr val="FFFFFF">
              <a:shade val="85000"/>
            </a:srgbClr>
          </a:solidFill>
          <a:ln>
            <a:noFill/>
          </a:ln>
          <a:effectLst/>
        </p:spPr>
      </p:pic>
      <p:cxnSp>
        <p:nvCxnSpPr>
          <p:cNvPr id="48" name="Conector reto 47">
            <a:extLst>
              <a:ext uri="{FF2B5EF4-FFF2-40B4-BE49-F238E27FC236}">
                <a16:creationId xmlns:a16="http://schemas.microsoft.com/office/drawing/2014/main" id="{EE59A9DC-E437-74E2-F6D5-29DE5046F682}"/>
              </a:ext>
            </a:extLst>
          </p:cNvPr>
          <p:cNvCxnSpPr>
            <a:cxnSpLocks/>
          </p:cNvCxnSpPr>
          <p:nvPr/>
        </p:nvCxnSpPr>
        <p:spPr>
          <a:xfrm>
            <a:off x="7660006" y="1868762"/>
            <a:ext cx="0" cy="2346551"/>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74712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41651-0B7E-EF2A-9B96-C2E6282926B2}"/>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63AF690F-9536-8DE8-C6D4-729EAF325610}"/>
              </a:ext>
            </a:extLst>
          </p:cNvPr>
          <p:cNvSpPr>
            <a:spLocks noGrp="1"/>
          </p:cNvSpPr>
          <p:nvPr>
            <p:ph type="body" sz="quarter" idx="16"/>
          </p:nvPr>
        </p:nvSpPr>
        <p:spPr/>
        <p:txBody>
          <a:bodyPr vert="horz" lIns="91440" tIns="45720" rIns="91440" bIns="45720" rtlCol="0" anchor="t">
            <a:normAutofit/>
          </a:bodyPr>
          <a:lstStyle/>
          <a:p>
            <a:pPr>
              <a:lnSpc>
                <a:spcPct val="150000"/>
              </a:lnSpc>
            </a:pPr>
            <a:r>
              <a:rPr lang="en-US" sz="2000"/>
              <a:t>Key Aspects:</a:t>
            </a:r>
            <a:endParaRPr lang="en-US" sz="2000">
              <a:ea typeface="Nirmala Text"/>
              <a:cs typeface="Nirmala Text"/>
            </a:endParaRPr>
          </a:p>
          <a:p>
            <a:pPr>
              <a:lnSpc>
                <a:spcPct val="150000"/>
              </a:lnSpc>
            </a:pPr>
            <a:r>
              <a:rPr lang="en-US" sz="2000"/>
              <a:t>Mechanical strength</a:t>
            </a:r>
            <a:endParaRPr lang="en-US" sz="2000">
              <a:ea typeface="Nirmala Text"/>
              <a:cs typeface="Nirmala Text"/>
            </a:endParaRPr>
          </a:p>
          <a:p>
            <a:pPr>
              <a:lnSpc>
                <a:spcPct val="150000"/>
              </a:lnSpc>
            </a:pPr>
            <a:r>
              <a:rPr lang="en-US" sz="2000"/>
              <a:t>Bonding (casing and formation)</a:t>
            </a:r>
            <a:endParaRPr lang="en-US" sz="2000">
              <a:ea typeface="Nirmala Text"/>
              <a:cs typeface="Nirmala Text"/>
            </a:endParaRPr>
          </a:p>
          <a:p>
            <a:pPr>
              <a:lnSpc>
                <a:spcPct val="150000"/>
              </a:lnSpc>
            </a:pPr>
            <a:r>
              <a:rPr lang="en-US" sz="2000"/>
              <a:t>Resistance to downhole environments</a:t>
            </a:r>
            <a:endParaRPr lang="en-US" sz="2000">
              <a:ea typeface="Nirmala Text"/>
              <a:cs typeface="Nirmala Text"/>
            </a:endParaRPr>
          </a:p>
          <a:p>
            <a:pPr>
              <a:lnSpc>
                <a:spcPct val="150000"/>
              </a:lnSpc>
            </a:pPr>
            <a:r>
              <a:rPr lang="en-US" sz="2000"/>
              <a:t>Long-term chemical durability</a:t>
            </a:r>
            <a:endParaRPr lang="en-US" sz="2000">
              <a:ea typeface="Nirmala Text"/>
              <a:cs typeface="Nirmala Text"/>
            </a:endParaRPr>
          </a:p>
        </p:txBody>
      </p:sp>
      <p:sp>
        <p:nvSpPr>
          <p:cNvPr id="3" name="Título 2">
            <a:extLst>
              <a:ext uri="{FF2B5EF4-FFF2-40B4-BE49-F238E27FC236}">
                <a16:creationId xmlns:a16="http://schemas.microsoft.com/office/drawing/2014/main" id="{2967C710-D1E2-3AF1-370C-568EEBDA0CDE}"/>
              </a:ext>
            </a:extLst>
          </p:cNvPr>
          <p:cNvSpPr>
            <a:spLocks noGrp="1"/>
          </p:cNvSpPr>
          <p:nvPr>
            <p:ph type="title"/>
          </p:nvPr>
        </p:nvSpPr>
        <p:spPr/>
        <p:txBody>
          <a:bodyPr/>
          <a:lstStyle/>
          <a:p>
            <a:r>
              <a:rPr lang="pt-BR" err="1"/>
              <a:t>What</a:t>
            </a:r>
            <a:r>
              <a:rPr lang="pt-BR"/>
              <a:t> </a:t>
            </a:r>
            <a:r>
              <a:rPr lang="pt-BR" err="1"/>
              <a:t>Is</a:t>
            </a:r>
            <a:r>
              <a:rPr lang="pt-BR"/>
              <a:t> Cement </a:t>
            </a:r>
            <a:r>
              <a:rPr lang="pt-BR" err="1"/>
              <a:t>Integrity</a:t>
            </a:r>
            <a:r>
              <a:rPr lang="pt-BR"/>
              <a:t>?</a:t>
            </a:r>
          </a:p>
        </p:txBody>
      </p:sp>
    </p:spTree>
    <p:extLst>
      <p:ext uri="{BB962C8B-B14F-4D97-AF65-F5344CB8AC3E}">
        <p14:creationId xmlns:p14="http://schemas.microsoft.com/office/powerpoint/2010/main" val="2953874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5F2AA-813C-94FA-1A7B-8FA5E65FD314}"/>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67B20F8C-1979-297D-A552-015210BCEC5D}"/>
              </a:ext>
            </a:extLst>
          </p:cNvPr>
          <p:cNvSpPr>
            <a:spLocks noGrp="1"/>
          </p:cNvSpPr>
          <p:nvPr>
            <p:ph type="body" sz="quarter" idx="16"/>
          </p:nvPr>
        </p:nvSpPr>
        <p:spPr/>
        <p:txBody>
          <a:bodyPr vert="horz" lIns="91440" tIns="45720" rIns="91440" bIns="45720" rtlCol="0" anchor="t">
            <a:normAutofit/>
          </a:bodyPr>
          <a:lstStyle/>
          <a:p>
            <a:pPr>
              <a:lnSpc>
                <a:spcPct val="150000"/>
              </a:lnSpc>
            </a:pPr>
            <a:r>
              <a:rPr lang="en-US" sz="2000"/>
              <a:t>Key Chemical Degradation (CO₂, H₂S, Salts)</a:t>
            </a:r>
            <a:endParaRPr lang="en-US" sz="2000">
              <a:ea typeface="Nirmala Text"/>
              <a:cs typeface="Nirmala Text"/>
            </a:endParaRPr>
          </a:p>
          <a:p>
            <a:pPr>
              <a:lnSpc>
                <a:spcPct val="150000"/>
              </a:lnSpc>
            </a:pPr>
            <a:r>
              <a:rPr lang="en-US" sz="2000" err="1"/>
              <a:t>Microannuli</a:t>
            </a:r>
            <a:r>
              <a:rPr lang="en-US" sz="2000"/>
              <a:t> and Stress-Induced Cracks</a:t>
            </a:r>
            <a:endParaRPr lang="en-US" sz="2000">
              <a:ea typeface="Nirmala Text"/>
              <a:cs typeface="Nirmala Text"/>
            </a:endParaRPr>
          </a:p>
          <a:p>
            <a:pPr>
              <a:lnSpc>
                <a:spcPct val="150000"/>
              </a:lnSpc>
            </a:pPr>
            <a:r>
              <a:rPr lang="en-US" sz="2000"/>
              <a:t>Gas Migration and Fluid Channels</a:t>
            </a:r>
            <a:endParaRPr lang="en-US" sz="2000">
              <a:ea typeface="Nirmala Text"/>
              <a:cs typeface="Nirmala Text"/>
            </a:endParaRPr>
          </a:p>
          <a:p>
            <a:pPr>
              <a:lnSpc>
                <a:spcPct val="150000"/>
              </a:lnSpc>
            </a:pPr>
            <a:r>
              <a:rPr lang="en-US" sz="2000"/>
              <a:t>Cement Aging and Retrogression</a:t>
            </a:r>
            <a:endParaRPr lang="en-US" sz="2000">
              <a:ea typeface="Nirmala Text"/>
              <a:cs typeface="Nirmala Text"/>
            </a:endParaRPr>
          </a:p>
          <a:p>
            <a:pPr>
              <a:lnSpc>
                <a:spcPct val="150000"/>
              </a:lnSpc>
            </a:pPr>
            <a:r>
              <a:rPr lang="en-US" sz="2000"/>
              <a:t>Poor Mud Removal and Placement Practices</a:t>
            </a:r>
            <a:endParaRPr lang="en-US" sz="2000">
              <a:ea typeface="Nirmala Text"/>
              <a:cs typeface="Nirmala Text"/>
            </a:endParaRPr>
          </a:p>
          <a:p>
            <a:pPr marL="0" indent="0">
              <a:lnSpc>
                <a:spcPct val="150000"/>
              </a:lnSpc>
              <a:buNone/>
            </a:pPr>
            <a:endParaRPr lang="en-US" sz="2800"/>
          </a:p>
        </p:txBody>
      </p:sp>
      <p:sp>
        <p:nvSpPr>
          <p:cNvPr id="3" name="Título 2">
            <a:extLst>
              <a:ext uri="{FF2B5EF4-FFF2-40B4-BE49-F238E27FC236}">
                <a16:creationId xmlns:a16="http://schemas.microsoft.com/office/drawing/2014/main" id="{9EFCF798-62D6-4426-1A9C-BAA1E8438A1E}"/>
              </a:ext>
            </a:extLst>
          </p:cNvPr>
          <p:cNvSpPr>
            <a:spLocks noGrp="1"/>
          </p:cNvSpPr>
          <p:nvPr>
            <p:ph type="title"/>
          </p:nvPr>
        </p:nvSpPr>
        <p:spPr/>
        <p:txBody>
          <a:bodyPr/>
          <a:lstStyle/>
          <a:p>
            <a:r>
              <a:rPr lang="pt-BR"/>
              <a:t>Key </a:t>
            </a:r>
            <a:r>
              <a:rPr lang="pt-BR" err="1"/>
              <a:t>Integrity</a:t>
            </a:r>
            <a:r>
              <a:rPr lang="pt-BR"/>
              <a:t> </a:t>
            </a:r>
            <a:r>
              <a:rPr lang="pt-BR" err="1"/>
              <a:t>Threats</a:t>
            </a:r>
            <a:endParaRPr lang="pt-BR"/>
          </a:p>
        </p:txBody>
      </p:sp>
    </p:spTree>
    <p:extLst>
      <p:ext uri="{BB962C8B-B14F-4D97-AF65-F5344CB8AC3E}">
        <p14:creationId xmlns:p14="http://schemas.microsoft.com/office/powerpoint/2010/main" val="303854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BCAED-9129-D065-3286-F1B4EA540981}"/>
            </a:ext>
          </a:extLst>
        </p:cNvPr>
        <p:cNvGrpSpPr/>
        <p:nvPr/>
      </p:nvGrpSpPr>
      <p:grpSpPr>
        <a:xfrm>
          <a:off x="0" y="0"/>
          <a:ext cx="0" cy="0"/>
          <a:chOff x="0" y="0"/>
          <a:chExt cx="0" cy="0"/>
        </a:xfrm>
      </p:grpSpPr>
      <p:sp>
        <p:nvSpPr>
          <p:cNvPr id="7" name="CaixaDeTexto 6">
            <a:extLst>
              <a:ext uri="{FF2B5EF4-FFF2-40B4-BE49-F238E27FC236}">
                <a16:creationId xmlns:a16="http://schemas.microsoft.com/office/drawing/2014/main" id="{1829D303-FCFD-DAEC-3551-55325F95629D}"/>
              </a:ext>
            </a:extLst>
          </p:cNvPr>
          <p:cNvSpPr txBox="1"/>
          <p:nvPr/>
        </p:nvSpPr>
        <p:spPr>
          <a:xfrm>
            <a:off x="9077961" y="6403309"/>
            <a:ext cx="2674010" cy="317063"/>
          </a:xfrm>
          <a:prstGeom prst="rect">
            <a:avLst/>
          </a:prstGeom>
        </p:spPr>
        <p:txBody>
          <a:bodyPr vert="horz" wrap="none"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000000"/>
                </a:solidFill>
                <a:effectLst/>
                <a:uLnTx/>
                <a:uFillTx/>
                <a:latin typeface="Nirmala Text"/>
                <a:ea typeface="+mn-ea"/>
                <a:cs typeface="+mn-cs"/>
              </a:rPr>
              <a:t>Gasda</a:t>
            </a:r>
            <a:r>
              <a:rPr kumimoji="0" lang="en-US" sz="1400" b="0" i="0" u="none" strike="noStrike" kern="1200" cap="none" spc="0" normalizeH="0" baseline="0" noProof="0">
                <a:ln>
                  <a:noFill/>
                </a:ln>
                <a:solidFill>
                  <a:srgbClr val="000000"/>
                </a:solidFill>
                <a:effectLst/>
                <a:uLnTx/>
                <a:uFillTx/>
                <a:latin typeface="Nirmala Text"/>
                <a:ea typeface="+mn-ea"/>
                <a:cs typeface="+mn-cs"/>
              </a:rPr>
              <a:t> et al., 2004 and 2005</a:t>
            </a:r>
            <a:endParaRPr kumimoji="0" lang="pt-BR" sz="1400" b="0" i="0" u="none" strike="noStrike" kern="1200" cap="none" spc="0" normalizeH="0" baseline="0" noProof="0">
              <a:ln>
                <a:noFill/>
              </a:ln>
              <a:solidFill>
                <a:srgbClr val="000000"/>
              </a:solidFill>
              <a:effectLst/>
              <a:uLnTx/>
              <a:uFillTx/>
              <a:latin typeface="Nirmala Text"/>
              <a:ea typeface="+mn-ea"/>
              <a:cs typeface="+mn-cs"/>
            </a:endParaRPr>
          </a:p>
        </p:txBody>
      </p:sp>
      <p:cxnSp>
        <p:nvCxnSpPr>
          <p:cNvPr id="8" name="Straight Connector 6">
            <a:extLst>
              <a:ext uri="{FF2B5EF4-FFF2-40B4-BE49-F238E27FC236}">
                <a16:creationId xmlns:a16="http://schemas.microsoft.com/office/drawing/2014/main" id="{DF717C58-40C0-FEBB-6D54-62B61CE97E6D}"/>
              </a:ext>
            </a:extLst>
          </p:cNvPr>
          <p:cNvCxnSpPr>
            <a:cxnSpLocks/>
          </p:cNvCxnSpPr>
          <p:nvPr/>
        </p:nvCxnSpPr>
        <p:spPr>
          <a:xfrm>
            <a:off x="9077961" y="6403309"/>
            <a:ext cx="2674010" cy="0"/>
          </a:xfrm>
          <a:prstGeom prst="line">
            <a:avLst/>
          </a:prstGeom>
          <a:ln w="12700">
            <a:solidFill>
              <a:srgbClr val="000066"/>
            </a:solidFill>
          </a:ln>
        </p:spPr>
        <p:style>
          <a:lnRef idx="1">
            <a:schemeClr val="accent1"/>
          </a:lnRef>
          <a:fillRef idx="0">
            <a:schemeClr val="accent1"/>
          </a:fillRef>
          <a:effectRef idx="0">
            <a:schemeClr val="accent1"/>
          </a:effectRef>
          <a:fontRef idx="minor">
            <a:schemeClr val="tx1"/>
          </a:fontRef>
        </p:style>
      </p:cxnSp>
      <p:sp>
        <p:nvSpPr>
          <p:cNvPr id="38" name="Título 37">
            <a:extLst>
              <a:ext uri="{FF2B5EF4-FFF2-40B4-BE49-F238E27FC236}">
                <a16:creationId xmlns:a16="http://schemas.microsoft.com/office/drawing/2014/main" id="{CCE2CB45-BE88-B098-9B6D-13BFAA635DF8}"/>
              </a:ext>
            </a:extLst>
          </p:cNvPr>
          <p:cNvSpPr>
            <a:spLocks noGrp="1"/>
          </p:cNvSpPr>
          <p:nvPr>
            <p:ph type="title"/>
          </p:nvPr>
        </p:nvSpPr>
        <p:spPr/>
        <p:txBody>
          <a:bodyPr>
            <a:normAutofit/>
          </a:bodyPr>
          <a:lstStyle/>
          <a:p>
            <a:pPr marL="0" marR="0" lvl="0" indent="0" defTabSz="762000" rtl="0" eaLnBrk="0" fontAlgn="base" latinLnBrk="0" hangingPunct="0">
              <a:lnSpc>
                <a:spcPct val="100000"/>
              </a:lnSpc>
              <a:spcBef>
                <a:spcPct val="0"/>
              </a:spcBef>
              <a:spcAft>
                <a:spcPct val="0"/>
              </a:spcAft>
              <a:buClrTx/>
              <a:buSzTx/>
              <a:buFontTx/>
              <a:buNone/>
              <a:tabLst/>
              <a:defRPr/>
            </a:pPr>
            <a:r>
              <a:rPr kumimoji="0" lang="pt-BR" sz="3200" i="0" u="none" strike="noStrike" kern="1200" cap="none" spc="0" normalizeH="0" baseline="0" noProof="0" err="1">
                <a:ln>
                  <a:noFill/>
                </a:ln>
                <a:effectLst/>
                <a:uLnTx/>
                <a:uFillTx/>
                <a:ea typeface="+mj-ea"/>
                <a:cs typeface="+mj-cs"/>
              </a:rPr>
              <a:t>Integrity</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Tests</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Potential</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Leakage</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Pathways</a:t>
            </a:r>
            <a:endParaRPr kumimoji="0" lang="pt-BR" sz="3200" i="0" u="none" strike="noStrike" kern="1200" cap="none" spc="0" normalizeH="0" baseline="0" noProof="0">
              <a:ln>
                <a:noFill/>
              </a:ln>
              <a:effectLst/>
              <a:uLnTx/>
              <a:uFillTx/>
              <a:ea typeface="+mj-ea"/>
              <a:cs typeface="+mj-cs"/>
            </a:endParaRPr>
          </a:p>
        </p:txBody>
      </p:sp>
      <p:grpSp>
        <p:nvGrpSpPr>
          <p:cNvPr id="128" name="Agrupar 127">
            <a:extLst>
              <a:ext uri="{FF2B5EF4-FFF2-40B4-BE49-F238E27FC236}">
                <a16:creationId xmlns:a16="http://schemas.microsoft.com/office/drawing/2014/main" id="{BDC1BE46-DF35-089D-10ED-AF6D7507FADA}"/>
              </a:ext>
            </a:extLst>
          </p:cNvPr>
          <p:cNvGrpSpPr/>
          <p:nvPr/>
        </p:nvGrpSpPr>
        <p:grpSpPr>
          <a:xfrm>
            <a:off x="1857559" y="1218235"/>
            <a:ext cx="8476883" cy="5525556"/>
            <a:chOff x="668802" y="1332444"/>
            <a:chExt cx="8476883" cy="5525556"/>
          </a:xfrm>
        </p:grpSpPr>
        <p:pic>
          <p:nvPicPr>
            <p:cNvPr id="42" name="Imagem 41">
              <a:extLst>
                <a:ext uri="{FF2B5EF4-FFF2-40B4-BE49-F238E27FC236}">
                  <a16:creationId xmlns:a16="http://schemas.microsoft.com/office/drawing/2014/main" id="{7A227C29-C059-1525-AE4D-34F70013AB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3972" y="1332444"/>
              <a:ext cx="5529806" cy="5525556"/>
            </a:xfrm>
            <a:prstGeom prst="rect">
              <a:avLst/>
            </a:prstGeom>
          </p:spPr>
        </p:pic>
        <p:sp>
          <p:nvSpPr>
            <p:cNvPr id="49" name="CaixaDeTexto 48">
              <a:extLst>
                <a:ext uri="{FF2B5EF4-FFF2-40B4-BE49-F238E27FC236}">
                  <a16:creationId xmlns:a16="http://schemas.microsoft.com/office/drawing/2014/main" id="{A1635733-6CC2-9DC0-B872-1298A3161657}"/>
                </a:ext>
              </a:extLst>
            </p:cNvPr>
            <p:cNvSpPr txBox="1"/>
            <p:nvPr/>
          </p:nvSpPr>
          <p:spPr>
            <a:xfrm>
              <a:off x="668802" y="2982935"/>
              <a:ext cx="1526184" cy="307777"/>
            </a:xfrm>
            <a:prstGeom prst="rect">
              <a:avLst/>
            </a:prstGeom>
          </p:spPr>
          <p:txBody>
            <a:bodyPr vert="horz" wrap="square" lIns="91440" tIns="45720" rIns="91440" bIns="457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err="1">
                  <a:ln>
                    <a:noFill/>
                  </a:ln>
                  <a:solidFill>
                    <a:srgbClr val="000066"/>
                  </a:solidFill>
                  <a:effectLst/>
                  <a:uLnTx/>
                  <a:uFillTx/>
                  <a:latin typeface="Nirmala Text"/>
                  <a:ea typeface="+mn-ea"/>
                  <a:cs typeface="+mn-cs"/>
                </a:rPr>
                <a:t>Formation</a:t>
              </a:r>
              <a:r>
                <a:rPr kumimoji="0" lang="pt-BR" sz="1400" b="0" i="0" u="none" strike="noStrike" kern="1200" cap="none" spc="0" normalizeH="0" baseline="0" noProof="0">
                  <a:ln>
                    <a:noFill/>
                  </a:ln>
                  <a:solidFill>
                    <a:srgbClr val="000066"/>
                  </a:solidFill>
                  <a:effectLst/>
                  <a:uLnTx/>
                  <a:uFillTx/>
                  <a:latin typeface="Nirmala Text"/>
                  <a:ea typeface="+mn-ea"/>
                  <a:cs typeface="+mn-cs"/>
                </a:rPr>
                <a:t> Rock</a:t>
              </a:r>
            </a:p>
          </p:txBody>
        </p:sp>
        <p:pic>
          <p:nvPicPr>
            <p:cNvPr id="61" name="Gráfico 60">
              <a:extLst>
                <a:ext uri="{FF2B5EF4-FFF2-40B4-BE49-F238E27FC236}">
                  <a16:creationId xmlns:a16="http://schemas.microsoft.com/office/drawing/2014/main" id="{345AE4B7-80B3-37CE-8B2F-A953E6AE56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92386">
              <a:off x="4659054" y="5248927"/>
              <a:ext cx="404687" cy="298787"/>
            </a:xfrm>
            <a:prstGeom prst="rect">
              <a:avLst/>
            </a:prstGeom>
          </p:spPr>
        </p:pic>
        <p:sp>
          <p:nvSpPr>
            <p:cNvPr id="89" name="Elipse 88">
              <a:extLst>
                <a:ext uri="{FF2B5EF4-FFF2-40B4-BE49-F238E27FC236}">
                  <a16:creationId xmlns:a16="http://schemas.microsoft.com/office/drawing/2014/main" id="{7B4EA892-8639-D1D3-5986-D23DCC7F7B4C}"/>
                </a:ext>
              </a:extLst>
            </p:cNvPr>
            <p:cNvSpPr/>
            <p:nvPr/>
          </p:nvSpPr>
          <p:spPr>
            <a:xfrm>
              <a:off x="4524174" y="2864877"/>
              <a:ext cx="223528" cy="114289"/>
            </a:xfrm>
            <a:prstGeom prst="ellipse">
              <a:avLst/>
            </a:prstGeom>
            <a:noFill/>
            <a:ln w="6350">
              <a:solidFill>
                <a:srgbClr val="00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irmala Text"/>
                <a:ea typeface="+mn-ea"/>
                <a:cs typeface="+mn-cs"/>
              </a:endParaRPr>
            </a:p>
          </p:txBody>
        </p:sp>
        <p:sp>
          <p:nvSpPr>
            <p:cNvPr id="97" name="Elipse 96">
              <a:extLst>
                <a:ext uri="{FF2B5EF4-FFF2-40B4-BE49-F238E27FC236}">
                  <a16:creationId xmlns:a16="http://schemas.microsoft.com/office/drawing/2014/main" id="{57429976-BEC1-2B8B-BCE9-5F810F78653E}"/>
                </a:ext>
              </a:extLst>
            </p:cNvPr>
            <p:cNvSpPr/>
            <p:nvPr/>
          </p:nvSpPr>
          <p:spPr>
            <a:xfrm>
              <a:off x="4448819" y="3170017"/>
              <a:ext cx="223528" cy="114289"/>
            </a:xfrm>
            <a:prstGeom prst="ellipse">
              <a:avLst/>
            </a:prstGeom>
            <a:noFill/>
            <a:ln w="6350">
              <a:solidFill>
                <a:srgbClr val="00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irmala Text"/>
                <a:ea typeface="+mn-ea"/>
                <a:cs typeface="+mn-cs"/>
              </a:endParaRPr>
            </a:p>
          </p:txBody>
        </p:sp>
        <p:sp>
          <p:nvSpPr>
            <p:cNvPr id="99" name="CaixaDeTexto 98">
              <a:extLst>
                <a:ext uri="{FF2B5EF4-FFF2-40B4-BE49-F238E27FC236}">
                  <a16:creationId xmlns:a16="http://schemas.microsoft.com/office/drawing/2014/main" id="{F8607741-C404-BEE1-702D-5EE7D067D003}"/>
                </a:ext>
              </a:extLst>
            </p:cNvPr>
            <p:cNvSpPr txBox="1"/>
            <p:nvPr/>
          </p:nvSpPr>
          <p:spPr>
            <a:xfrm>
              <a:off x="1093374" y="2511385"/>
              <a:ext cx="1305159" cy="307777"/>
            </a:xfrm>
            <a:prstGeom prst="rect">
              <a:avLst/>
            </a:prstGeom>
          </p:spPr>
          <p:txBody>
            <a:bodyPr vert="horz" wrap="square" lIns="91440" tIns="45720" rIns="91440" bIns="457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srgbClr val="000066"/>
                  </a:solidFill>
                  <a:effectLst/>
                  <a:uLnTx/>
                  <a:uFillTx/>
                  <a:latin typeface="Nirmala Text"/>
                  <a:ea typeface="+mn-ea"/>
                  <a:cs typeface="+mn-cs"/>
                </a:rPr>
                <a:t>Cement </a:t>
              </a:r>
              <a:r>
                <a:rPr kumimoji="0" lang="pt-BR" sz="1400" b="0" i="0" u="none" strike="noStrike" kern="1200" cap="none" spc="0" normalizeH="0" baseline="0" noProof="0" err="1">
                  <a:ln>
                    <a:noFill/>
                  </a:ln>
                  <a:solidFill>
                    <a:srgbClr val="000066"/>
                  </a:solidFill>
                  <a:effectLst/>
                  <a:uLnTx/>
                  <a:uFillTx/>
                  <a:latin typeface="Nirmala Text"/>
                  <a:ea typeface="+mn-ea"/>
                  <a:cs typeface="+mn-cs"/>
                </a:rPr>
                <a:t>Fill</a:t>
              </a:r>
              <a:endParaRPr kumimoji="0" lang="pt-BR" sz="1400" b="0" i="0" u="none" strike="noStrike" kern="1200" cap="none" spc="0" normalizeH="0" baseline="0" noProof="0">
                <a:ln>
                  <a:noFill/>
                </a:ln>
                <a:solidFill>
                  <a:srgbClr val="000066"/>
                </a:solidFill>
                <a:effectLst/>
                <a:uLnTx/>
                <a:uFillTx/>
                <a:latin typeface="Nirmala Text"/>
                <a:ea typeface="+mn-ea"/>
                <a:cs typeface="+mn-cs"/>
              </a:endParaRPr>
            </a:p>
          </p:txBody>
        </p:sp>
        <p:sp>
          <p:nvSpPr>
            <p:cNvPr id="101" name="CaixaDeTexto 100">
              <a:extLst>
                <a:ext uri="{FF2B5EF4-FFF2-40B4-BE49-F238E27FC236}">
                  <a16:creationId xmlns:a16="http://schemas.microsoft.com/office/drawing/2014/main" id="{6BC2375C-733B-3245-C13F-F38B5FA2825A}"/>
                </a:ext>
              </a:extLst>
            </p:cNvPr>
            <p:cNvSpPr txBox="1"/>
            <p:nvPr/>
          </p:nvSpPr>
          <p:spPr>
            <a:xfrm>
              <a:off x="3106620" y="1473019"/>
              <a:ext cx="1305159" cy="307777"/>
            </a:xfrm>
            <a:prstGeom prst="rect">
              <a:avLst/>
            </a:prstGeom>
          </p:spPr>
          <p:txBody>
            <a:bodyPr vert="horz"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err="1">
                  <a:ln>
                    <a:noFill/>
                  </a:ln>
                  <a:solidFill>
                    <a:srgbClr val="000066"/>
                  </a:solidFill>
                  <a:effectLst/>
                  <a:uLnTx/>
                  <a:uFillTx/>
                  <a:latin typeface="Nirmala Text"/>
                  <a:ea typeface="+mn-ea"/>
                  <a:cs typeface="+mn-cs"/>
                </a:rPr>
                <a:t>Well</a:t>
              </a:r>
              <a:r>
                <a:rPr kumimoji="0" lang="pt-BR" sz="1400" b="0" i="0" u="none" strike="noStrike" kern="1200" cap="none" spc="0" normalizeH="0" baseline="0" noProof="0">
                  <a:ln>
                    <a:noFill/>
                  </a:ln>
                  <a:solidFill>
                    <a:srgbClr val="000066"/>
                  </a:solidFill>
                  <a:effectLst/>
                  <a:uLnTx/>
                  <a:uFillTx/>
                  <a:latin typeface="Nirmala Text"/>
                  <a:ea typeface="+mn-ea"/>
                  <a:cs typeface="+mn-cs"/>
                </a:rPr>
                <a:t> </a:t>
              </a:r>
              <a:r>
                <a:rPr kumimoji="0" lang="pt-BR" sz="1400" b="0" i="0" u="none" strike="noStrike" kern="1200" cap="none" spc="0" normalizeH="0" baseline="0" noProof="0" err="1">
                  <a:ln>
                    <a:noFill/>
                  </a:ln>
                  <a:solidFill>
                    <a:srgbClr val="000066"/>
                  </a:solidFill>
                  <a:effectLst/>
                  <a:uLnTx/>
                  <a:uFillTx/>
                  <a:latin typeface="Nirmala Text"/>
                  <a:ea typeface="+mn-ea"/>
                  <a:cs typeface="+mn-cs"/>
                </a:rPr>
                <a:t>Casing</a:t>
              </a:r>
              <a:endParaRPr kumimoji="0" lang="pt-BR" sz="1400" b="0" i="0" u="none" strike="noStrike" kern="1200" cap="none" spc="0" normalizeH="0" baseline="0" noProof="0">
                <a:ln>
                  <a:noFill/>
                </a:ln>
                <a:solidFill>
                  <a:srgbClr val="000066"/>
                </a:solidFill>
                <a:effectLst/>
                <a:uLnTx/>
                <a:uFillTx/>
                <a:latin typeface="Nirmala Text"/>
                <a:ea typeface="+mn-ea"/>
                <a:cs typeface="+mn-cs"/>
              </a:endParaRPr>
            </a:p>
          </p:txBody>
        </p:sp>
        <p:sp>
          <p:nvSpPr>
            <p:cNvPr id="102" name="CaixaDeTexto 101">
              <a:extLst>
                <a:ext uri="{FF2B5EF4-FFF2-40B4-BE49-F238E27FC236}">
                  <a16:creationId xmlns:a16="http://schemas.microsoft.com/office/drawing/2014/main" id="{6C12E80F-63C1-F313-A26A-FFD90E478344}"/>
                </a:ext>
              </a:extLst>
            </p:cNvPr>
            <p:cNvSpPr txBox="1"/>
            <p:nvPr/>
          </p:nvSpPr>
          <p:spPr>
            <a:xfrm>
              <a:off x="2938710" y="2737916"/>
              <a:ext cx="1640977" cy="276999"/>
            </a:xfrm>
            <a:prstGeom prst="rect">
              <a:avLst/>
            </a:prstGeom>
          </p:spPr>
          <p:txBody>
            <a:bodyPr vert="horz"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a:ln>
                    <a:noFill/>
                  </a:ln>
                  <a:solidFill>
                    <a:srgbClr val="000066"/>
                  </a:solidFill>
                  <a:effectLst/>
                  <a:uLnTx/>
                  <a:uFillTx/>
                  <a:latin typeface="Nirmala Text"/>
                  <a:ea typeface="+mn-ea"/>
                  <a:cs typeface="+mn-cs"/>
                </a:rPr>
                <a:t>Cement </a:t>
              </a:r>
              <a:r>
                <a:rPr kumimoji="0" lang="pt-BR" sz="1200" b="0" i="0" u="none" strike="noStrike" kern="1200" cap="none" spc="0" normalizeH="0" baseline="0" noProof="0" err="1">
                  <a:ln>
                    <a:noFill/>
                  </a:ln>
                  <a:solidFill>
                    <a:srgbClr val="000066"/>
                  </a:solidFill>
                  <a:effectLst/>
                  <a:uLnTx/>
                  <a:uFillTx/>
                  <a:latin typeface="Nirmala Text"/>
                  <a:ea typeface="+mn-ea"/>
                  <a:cs typeface="+mn-cs"/>
                </a:rPr>
                <a:t>Well</a:t>
              </a:r>
              <a:r>
                <a:rPr kumimoji="0" lang="pt-BR" sz="1200" b="0" i="0" u="none" strike="noStrike" kern="1200" cap="none" spc="0" normalizeH="0" baseline="0" noProof="0">
                  <a:ln>
                    <a:noFill/>
                  </a:ln>
                  <a:solidFill>
                    <a:srgbClr val="000066"/>
                  </a:solidFill>
                  <a:effectLst/>
                  <a:uLnTx/>
                  <a:uFillTx/>
                  <a:latin typeface="Nirmala Text"/>
                  <a:ea typeface="+mn-ea"/>
                  <a:cs typeface="+mn-cs"/>
                </a:rPr>
                <a:t> Plug</a:t>
              </a:r>
            </a:p>
          </p:txBody>
        </p:sp>
        <p:sp>
          <p:nvSpPr>
            <p:cNvPr id="104" name="Elipse 103">
              <a:extLst>
                <a:ext uri="{FF2B5EF4-FFF2-40B4-BE49-F238E27FC236}">
                  <a16:creationId xmlns:a16="http://schemas.microsoft.com/office/drawing/2014/main" id="{EE9BD6B7-62BE-4230-F9A9-A59A99EEAC64}"/>
                </a:ext>
              </a:extLst>
            </p:cNvPr>
            <p:cNvSpPr/>
            <p:nvPr/>
          </p:nvSpPr>
          <p:spPr>
            <a:xfrm>
              <a:off x="4187200" y="3396340"/>
              <a:ext cx="87466" cy="44721"/>
            </a:xfrm>
            <a:prstGeom prst="ellipse">
              <a:avLst/>
            </a:prstGeom>
            <a:noFill/>
            <a:ln w="6350">
              <a:solidFill>
                <a:srgbClr val="00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irmala Text"/>
                <a:ea typeface="+mn-ea"/>
                <a:cs typeface="+mn-cs"/>
              </a:endParaRPr>
            </a:p>
          </p:txBody>
        </p:sp>
        <p:sp>
          <p:nvSpPr>
            <p:cNvPr id="111" name="Elipse 110">
              <a:extLst>
                <a:ext uri="{FF2B5EF4-FFF2-40B4-BE49-F238E27FC236}">
                  <a16:creationId xmlns:a16="http://schemas.microsoft.com/office/drawing/2014/main" id="{9C817B17-B306-923C-EAAF-7F2560ACD138}"/>
                </a:ext>
              </a:extLst>
            </p:cNvPr>
            <p:cNvSpPr/>
            <p:nvPr/>
          </p:nvSpPr>
          <p:spPr>
            <a:xfrm>
              <a:off x="4734450" y="4236221"/>
              <a:ext cx="87466" cy="44721"/>
            </a:xfrm>
            <a:prstGeom prst="ellipse">
              <a:avLst/>
            </a:prstGeom>
            <a:noFill/>
            <a:ln w="6350">
              <a:solidFill>
                <a:srgbClr val="00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irmala Text"/>
                <a:ea typeface="+mn-ea"/>
                <a:cs typeface="+mn-cs"/>
              </a:endParaRPr>
            </a:p>
          </p:txBody>
        </p:sp>
        <p:sp>
          <p:nvSpPr>
            <p:cNvPr id="115" name="Elipse 114">
              <a:extLst>
                <a:ext uri="{FF2B5EF4-FFF2-40B4-BE49-F238E27FC236}">
                  <a16:creationId xmlns:a16="http://schemas.microsoft.com/office/drawing/2014/main" id="{CB396773-621A-E1F0-2E02-E012D44D285B}"/>
                </a:ext>
              </a:extLst>
            </p:cNvPr>
            <p:cNvSpPr/>
            <p:nvPr/>
          </p:nvSpPr>
          <p:spPr>
            <a:xfrm>
              <a:off x="4512303" y="4795672"/>
              <a:ext cx="223528" cy="114289"/>
            </a:xfrm>
            <a:prstGeom prst="ellipse">
              <a:avLst/>
            </a:prstGeom>
            <a:noFill/>
            <a:ln w="6350">
              <a:solidFill>
                <a:srgbClr val="00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irmala Text"/>
                <a:ea typeface="+mn-ea"/>
                <a:cs typeface="+mn-cs"/>
              </a:endParaRPr>
            </a:p>
          </p:txBody>
        </p:sp>
        <p:sp>
          <p:nvSpPr>
            <p:cNvPr id="118" name="Elipse 117">
              <a:extLst>
                <a:ext uri="{FF2B5EF4-FFF2-40B4-BE49-F238E27FC236}">
                  <a16:creationId xmlns:a16="http://schemas.microsoft.com/office/drawing/2014/main" id="{5BA98C53-A3CB-7C79-0279-5F8A37F68FB0}"/>
                </a:ext>
              </a:extLst>
            </p:cNvPr>
            <p:cNvSpPr/>
            <p:nvPr/>
          </p:nvSpPr>
          <p:spPr>
            <a:xfrm rot="1814823">
              <a:off x="4724408" y="5348975"/>
              <a:ext cx="223528" cy="114289"/>
            </a:xfrm>
            <a:prstGeom prst="ellipse">
              <a:avLst/>
            </a:prstGeom>
            <a:noFill/>
            <a:ln w="6350">
              <a:solidFill>
                <a:srgbClr val="00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irmala Text"/>
                <a:ea typeface="+mn-ea"/>
                <a:cs typeface="+mn-cs"/>
              </a:endParaRPr>
            </a:p>
          </p:txBody>
        </p:sp>
        <p:sp>
          <p:nvSpPr>
            <p:cNvPr id="122" name="Elipse 121">
              <a:extLst>
                <a:ext uri="{FF2B5EF4-FFF2-40B4-BE49-F238E27FC236}">
                  <a16:creationId xmlns:a16="http://schemas.microsoft.com/office/drawing/2014/main" id="{1CC00BC3-9D9B-4BB9-5E83-B5DD87D8E376}"/>
                </a:ext>
              </a:extLst>
            </p:cNvPr>
            <p:cNvSpPr/>
            <p:nvPr/>
          </p:nvSpPr>
          <p:spPr>
            <a:xfrm>
              <a:off x="4969973" y="6066453"/>
              <a:ext cx="87466" cy="44721"/>
            </a:xfrm>
            <a:prstGeom prst="ellipse">
              <a:avLst/>
            </a:prstGeom>
            <a:noFill/>
            <a:ln w="6350">
              <a:solidFill>
                <a:srgbClr val="00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irmala Text"/>
                <a:ea typeface="+mn-ea"/>
                <a:cs typeface="+mn-cs"/>
              </a:endParaRPr>
            </a:p>
          </p:txBody>
        </p:sp>
        <p:sp>
          <p:nvSpPr>
            <p:cNvPr id="163" name="CaixaDeTexto 162">
              <a:extLst>
                <a:ext uri="{FF2B5EF4-FFF2-40B4-BE49-F238E27FC236}">
                  <a16:creationId xmlns:a16="http://schemas.microsoft.com/office/drawing/2014/main" id="{CEB01276-2AD3-B23D-B649-C4A51547980F}"/>
                </a:ext>
              </a:extLst>
            </p:cNvPr>
            <p:cNvSpPr txBox="1"/>
            <p:nvPr/>
          </p:nvSpPr>
          <p:spPr>
            <a:xfrm>
              <a:off x="7840526" y="2335419"/>
              <a:ext cx="1305159" cy="338554"/>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66"/>
                  </a:solidFill>
                  <a:effectLst/>
                  <a:uLnTx/>
                  <a:uFillTx/>
                  <a:latin typeface="Nirmala Text"/>
                  <a:ea typeface="+mn-ea"/>
                  <a:cs typeface="+mn-cs"/>
                </a:rPr>
                <a:t>a</a:t>
              </a:r>
            </a:p>
          </p:txBody>
        </p:sp>
        <p:sp>
          <p:nvSpPr>
            <p:cNvPr id="164" name="CaixaDeTexto 163">
              <a:extLst>
                <a:ext uri="{FF2B5EF4-FFF2-40B4-BE49-F238E27FC236}">
                  <a16:creationId xmlns:a16="http://schemas.microsoft.com/office/drawing/2014/main" id="{9D54CA4C-6440-91A3-8C81-3692F9A732C6}"/>
                </a:ext>
              </a:extLst>
            </p:cNvPr>
            <p:cNvSpPr txBox="1"/>
            <p:nvPr/>
          </p:nvSpPr>
          <p:spPr>
            <a:xfrm>
              <a:off x="7840526" y="3041715"/>
              <a:ext cx="1305159" cy="338554"/>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66"/>
                  </a:solidFill>
                  <a:effectLst/>
                  <a:uLnTx/>
                  <a:uFillTx/>
                  <a:latin typeface="Nirmala Text"/>
                  <a:ea typeface="+mn-ea"/>
                  <a:cs typeface="+mn-cs"/>
                </a:rPr>
                <a:t>b</a:t>
              </a:r>
            </a:p>
          </p:txBody>
        </p:sp>
        <p:sp>
          <p:nvSpPr>
            <p:cNvPr id="165" name="CaixaDeTexto 164">
              <a:extLst>
                <a:ext uri="{FF2B5EF4-FFF2-40B4-BE49-F238E27FC236}">
                  <a16:creationId xmlns:a16="http://schemas.microsoft.com/office/drawing/2014/main" id="{48A93B12-280A-9218-03CB-BF975FBEC83D}"/>
                </a:ext>
              </a:extLst>
            </p:cNvPr>
            <p:cNvSpPr txBox="1"/>
            <p:nvPr/>
          </p:nvSpPr>
          <p:spPr>
            <a:xfrm>
              <a:off x="7840526" y="3684012"/>
              <a:ext cx="1305159" cy="338554"/>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66"/>
                  </a:solidFill>
                  <a:effectLst/>
                  <a:uLnTx/>
                  <a:uFillTx/>
                  <a:latin typeface="Nirmala Text"/>
                  <a:ea typeface="+mn-ea"/>
                  <a:cs typeface="+mn-cs"/>
                </a:rPr>
                <a:t>c</a:t>
              </a:r>
            </a:p>
          </p:txBody>
        </p:sp>
        <p:sp>
          <p:nvSpPr>
            <p:cNvPr id="166" name="CaixaDeTexto 165">
              <a:extLst>
                <a:ext uri="{FF2B5EF4-FFF2-40B4-BE49-F238E27FC236}">
                  <a16:creationId xmlns:a16="http://schemas.microsoft.com/office/drawing/2014/main" id="{7C3C1B08-C1F2-9345-9AA1-7DC3E85ADEFC}"/>
                </a:ext>
              </a:extLst>
            </p:cNvPr>
            <p:cNvSpPr txBox="1"/>
            <p:nvPr/>
          </p:nvSpPr>
          <p:spPr>
            <a:xfrm>
              <a:off x="7840526" y="4350114"/>
              <a:ext cx="1305159" cy="338554"/>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66"/>
                  </a:solidFill>
                  <a:effectLst/>
                  <a:uLnTx/>
                  <a:uFillTx/>
                  <a:latin typeface="Nirmala Text"/>
                  <a:ea typeface="+mn-ea"/>
                  <a:cs typeface="+mn-cs"/>
                </a:rPr>
                <a:t>d</a:t>
              </a:r>
            </a:p>
          </p:txBody>
        </p:sp>
        <p:sp>
          <p:nvSpPr>
            <p:cNvPr id="167" name="CaixaDeTexto 166">
              <a:extLst>
                <a:ext uri="{FF2B5EF4-FFF2-40B4-BE49-F238E27FC236}">
                  <a16:creationId xmlns:a16="http://schemas.microsoft.com/office/drawing/2014/main" id="{B0D1BECB-FFD3-161D-1201-731618B41DEE}"/>
                </a:ext>
              </a:extLst>
            </p:cNvPr>
            <p:cNvSpPr txBox="1"/>
            <p:nvPr/>
          </p:nvSpPr>
          <p:spPr>
            <a:xfrm>
              <a:off x="7840526" y="5016216"/>
              <a:ext cx="1305159" cy="338554"/>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66"/>
                  </a:solidFill>
                  <a:effectLst/>
                  <a:uLnTx/>
                  <a:uFillTx/>
                  <a:latin typeface="Nirmala Text"/>
                  <a:ea typeface="+mn-ea"/>
                  <a:cs typeface="+mn-cs"/>
                </a:rPr>
                <a:t>e</a:t>
              </a:r>
            </a:p>
          </p:txBody>
        </p:sp>
        <p:sp>
          <p:nvSpPr>
            <p:cNvPr id="168" name="CaixaDeTexto 167">
              <a:extLst>
                <a:ext uri="{FF2B5EF4-FFF2-40B4-BE49-F238E27FC236}">
                  <a16:creationId xmlns:a16="http://schemas.microsoft.com/office/drawing/2014/main" id="{39CCE499-C514-A236-7D28-7A636169FF3C}"/>
                </a:ext>
              </a:extLst>
            </p:cNvPr>
            <p:cNvSpPr txBox="1"/>
            <p:nvPr/>
          </p:nvSpPr>
          <p:spPr>
            <a:xfrm>
              <a:off x="7840526" y="5722945"/>
              <a:ext cx="1305159" cy="338554"/>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66"/>
                  </a:solidFill>
                  <a:effectLst/>
                  <a:uLnTx/>
                  <a:uFillTx/>
                  <a:latin typeface="Nirmala Text"/>
                  <a:ea typeface="+mn-ea"/>
                  <a:cs typeface="+mn-cs"/>
                </a:rPr>
                <a:t>f</a:t>
              </a:r>
            </a:p>
          </p:txBody>
        </p:sp>
      </p:grpSp>
      <p:cxnSp>
        <p:nvCxnSpPr>
          <p:cNvPr id="133" name="Conector reto 132">
            <a:extLst>
              <a:ext uri="{FF2B5EF4-FFF2-40B4-BE49-F238E27FC236}">
                <a16:creationId xmlns:a16="http://schemas.microsoft.com/office/drawing/2014/main" id="{87343AE9-1BE9-C6D2-6B31-BD1CB5758DFC}"/>
              </a:ext>
            </a:extLst>
          </p:cNvPr>
          <p:cNvCxnSpPr>
            <a:cxnSpLocks/>
            <a:stCxn id="89" idx="6"/>
          </p:cNvCxnSpPr>
          <p:nvPr/>
        </p:nvCxnSpPr>
        <p:spPr>
          <a:xfrm flipV="1">
            <a:off x="5936459" y="2377787"/>
            <a:ext cx="1890165" cy="430026"/>
          </a:xfrm>
          <a:prstGeom prst="line">
            <a:avLst/>
          </a:prstGeom>
          <a:ln w="317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137" name="Conector reto 136">
            <a:extLst>
              <a:ext uri="{FF2B5EF4-FFF2-40B4-BE49-F238E27FC236}">
                <a16:creationId xmlns:a16="http://schemas.microsoft.com/office/drawing/2014/main" id="{8B63DB8F-0658-8BFC-B360-DF6F13B391C8}"/>
              </a:ext>
            </a:extLst>
          </p:cNvPr>
          <p:cNvCxnSpPr>
            <a:cxnSpLocks/>
            <a:stCxn id="97" idx="6"/>
          </p:cNvCxnSpPr>
          <p:nvPr/>
        </p:nvCxnSpPr>
        <p:spPr>
          <a:xfrm flipV="1">
            <a:off x="5861104" y="3084083"/>
            <a:ext cx="1949692" cy="28870"/>
          </a:xfrm>
          <a:prstGeom prst="line">
            <a:avLst/>
          </a:prstGeom>
          <a:ln w="317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143" name="Conector reto 142">
            <a:extLst>
              <a:ext uri="{FF2B5EF4-FFF2-40B4-BE49-F238E27FC236}">
                <a16:creationId xmlns:a16="http://schemas.microsoft.com/office/drawing/2014/main" id="{2BD03E33-8302-B3D6-1913-59EBBBA49CDE}"/>
              </a:ext>
            </a:extLst>
          </p:cNvPr>
          <p:cNvCxnSpPr>
            <a:cxnSpLocks/>
            <a:stCxn id="104" idx="6"/>
          </p:cNvCxnSpPr>
          <p:nvPr/>
        </p:nvCxnSpPr>
        <p:spPr>
          <a:xfrm>
            <a:off x="5463423" y="3304492"/>
            <a:ext cx="2363201" cy="423613"/>
          </a:xfrm>
          <a:prstGeom prst="line">
            <a:avLst/>
          </a:prstGeom>
          <a:ln w="317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148" name="Conector reto 147">
            <a:extLst>
              <a:ext uri="{FF2B5EF4-FFF2-40B4-BE49-F238E27FC236}">
                <a16:creationId xmlns:a16="http://schemas.microsoft.com/office/drawing/2014/main" id="{7F3656C5-FAA6-08FB-D551-67F59EA8D6F5}"/>
              </a:ext>
            </a:extLst>
          </p:cNvPr>
          <p:cNvCxnSpPr>
            <a:cxnSpLocks/>
            <a:stCxn id="111" idx="6"/>
          </p:cNvCxnSpPr>
          <p:nvPr/>
        </p:nvCxnSpPr>
        <p:spPr>
          <a:xfrm flipV="1">
            <a:off x="6010673" y="3728105"/>
            <a:ext cx="1815951" cy="416268"/>
          </a:xfrm>
          <a:prstGeom prst="line">
            <a:avLst/>
          </a:prstGeom>
          <a:ln w="317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154" name="Conector reto 153">
            <a:extLst>
              <a:ext uri="{FF2B5EF4-FFF2-40B4-BE49-F238E27FC236}">
                <a16:creationId xmlns:a16="http://schemas.microsoft.com/office/drawing/2014/main" id="{F7A8FAED-A962-3648-68BC-34B82990F2CA}"/>
              </a:ext>
            </a:extLst>
          </p:cNvPr>
          <p:cNvCxnSpPr>
            <a:cxnSpLocks/>
            <a:stCxn id="115" idx="6"/>
          </p:cNvCxnSpPr>
          <p:nvPr/>
        </p:nvCxnSpPr>
        <p:spPr>
          <a:xfrm flipV="1">
            <a:off x="5924588" y="4439420"/>
            <a:ext cx="1902036" cy="299188"/>
          </a:xfrm>
          <a:prstGeom prst="line">
            <a:avLst/>
          </a:prstGeom>
          <a:ln w="317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157" name="Conector reto 156">
            <a:extLst>
              <a:ext uri="{FF2B5EF4-FFF2-40B4-BE49-F238E27FC236}">
                <a16:creationId xmlns:a16="http://schemas.microsoft.com/office/drawing/2014/main" id="{9DBD9A84-F281-2F8E-1225-9C064D391C70}"/>
              </a:ext>
            </a:extLst>
          </p:cNvPr>
          <p:cNvCxnSpPr>
            <a:cxnSpLocks/>
            <a:stCxn id="118" idx="6"/>
          </p:cNvCxnSpPr>
          <p:nvPr/>
        </p:nvCxnSpPr>
        <p:spPr>
          <a:xfrm flipV="1">
            <a:off x="6121477" y="5117065"/>
            <a:ext cx="1744305" cy="231145"/>
          </a:xfrm>
          <a:prstGeom prst="line">
            <a:avLst/>
          </a:prstGeom>
          <a:ln w="317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cxnSp>
        <p:nvCxnSpPr>
          <p:cNvPr id="160" name="Conector reto 159">
            <a:extLst>
              <a:ext uri="{FF2B5EF4-FFF2-40B4-BE49-F238E27FC236}">
                <a16:creationId xmlns:a16="http://schemas.microsoft.com/office/drawing/2014/main" id="{77617840-BE10-46AB-8A58-D3A342DC4933}"/>
              </a:ext>
            </a:extLst>
          </p:cNvPr>
          <p:cNvCxnSpPr>
            <a:cxnSpLocks/>
            <a:stCxn id="122" idx="6"/>
          </p:cNvCxnSpPr>
          <p:nvPr/>
        </p:nvCxnSpPr>
        <p:spPr>
          <a:xfrm flipV="1">
            <a:off x="6246196" y="5781766"/>
            <a:ext cx="1667211" cy="192839"/>
          </a:xfrm>
          <a:prstGeom prst="line">
            <a:avLst/>
          </a:prstGeom>
          <a:ln w="3175">
            <a:solidFill>
              <a:schemeClr val="tx1">
                <a:alpha val="25000"/>
              </a:schemeClr>
            </a:solidFill>
          </a:ln>
        </p:spPr>
        <p:style>
          <a:lnRef idx="2">
            <a:schemeClr val="accent1"/>
          </a:lnRef>
          <a:fillRef idx="0">
            <a:schemeClr val="accent1"/>
          </a:fillRef>
          <a:effectRef idx="1">
            <a:schemeClr val="accent1"/>
          </a:effectRef>
          <a:fontRef idx="minor">
            <a:schemeClr val="tx1"/>
          </a:fontRef>
        </p:style>
      </p:cxnSp>
      <p:pic>
        <p:nvPicPr>
          <p:cNvPr id="113" name="Imagem 112" descr="Uma imagem contendo relógio, quarto, mesa&#10;&#10;O conteúdo gerado por IA pode estar incorreto.">
            <a:extLst>
              <a:ext uri="{FF2B5EF4-FFF2-40B4-BE49-F238E27FC236}">
                <a16:creationId xmlns:a16="http://schemas.microsoft.com/office/drawing/2014/main" id="{E45AE8D1-EB10-503B-5B9C-BA4FD61C53F6}"/>
              </a:ext>
            </a:extLst>
          </p:cNvPr>
          <p:cNvPicPr>
            <a:picLocks noChangeAspect="1"/>
          </p:cNvPicPr>
          <p:nvPr/>
        </p:nvPicPr>
        <p:blipFill>
          <a:blip r:embed="rId6">
            <a:extLst>
              <a:ext uri="{28A0092B-C50C-407E-A947-70E740481C1C}">
                <a14:useLocalDpi xmlns:a14="http://schemas.microsoft.com/office/drawing/2010/main" val="0"/>
              </a:ext>
            </a:extLst>
          </a:blip>
          <a:srcRect l="2131" r="12868"/>
          <a:stretch/>
        </p:blipFill>
        <p:spPr>
          <a:xfrm>
            <a:off x="7811937" y="2056578"/>
            <a:ext cx="1107949" cy="4147802"/>
          </a:xfrm>
          <a:prstGeom prst="rect">
            <a:avLst/>
          </a:prstGeom>
        </p:spPr>
      </p:pic>
      <p:cxnSp>
        <p:nvCxnSpPr>
          <p:cNvPr id="3" name="Conector de Seta Reta 2">
            <a:extLst>
              <a:ext uri="{FF2B5EF4-FFF2-40B4-BE49-F238E27FC236}">
                <a16:creationId xmlns:a16="http://schemas.microsoft.com/office/drawing/2014/main" id="{754F0062-EC67-423E-2032-5067F0FA1CE7}"/>
              </a:ext>
            </a:extLst>
          </p:cNvPr>
          <p:cNvCxnSpPr>
            <a:cxnSpLocks/>
          </p:cNvCxnSpPr>
          <p:nvPr/>
        </p:nvCxnSpPr>
        <p:spPr>
          <a:xfrm flipV="1">
            <a:off x="5831838" y="2697810"/>
            <a:ext cx="0" cy="145403"/>
          </a:xfrm>
          <a:prstGeom prst="straightConnector1">
            <a:avLst/>
          </a:prstGeom>
          <a:ln w="6350">
            <a:tailEnd type="triangle"/>
          </a:ln>
        </p:spPr>
        <p:style>
          <a:lnRef idx="2">
            <a:schemeClr val="accent3"/>
          </a:lnRef>
          <a:fillRef idx="0">
            <a:schemeClr val="accent3"/>
          </a:fillRef>
          <a:effectRef idx="1">
            <a:schemeClr val="accent3"/>
          </a:effectRef>
          <a:fontRef idx="minor">
            <a:schemeClr val="tx1"/>
          </a:fontRef>
        </p:style>
      </p:cxnSp>
      <p:cxnSp>
        <p:nvCxnSpPr>
          <p:cNvPr id="9" name="Conector de Seta Reta 8">
            <a:extLst>
              <a:ext uri="{FF2B5EF4-FFF2-40B4-BE49-F238E27FC236}">
                <a16:creationId xmlns:a16="http://schemas.microsoft.com/office/drawing/2014/main" id="{E7D32DD1-628D-E669-CE7D-7A8C13D5DBD8}"/>
              </a:ext>
            </a:extLst>
          </p:cNvPr>
          <p:cNvCxnSpPr>
            <a:cxnSpLocks/>
          </p:cNvCxnSpPr>
          <p:nvPr/>
        </p:nvCxnSpPr>
        <p:spPr>
          <a:xfrm flipV="1">
            <a:off x="5708169" y="2975806"/>
            <a:ext cx="0" cy="160004"/>
          </a:xfrm>
          <a:prstGeom prst="straightConnector1">
            <a:avLst/>
          </a:prstGeom>
          <a:ln w="6350">
            <a:tailEnd type="triangle"/>
          </a:ln>
        </p:spPr>
        <p:style>
          <a:lnRef idx="2">
            <a:schemeClr val="accent3"/>
          </a:lnRef>
          <a:fillRef idx="0">
            <a:schemeClr val="accent3"/>
          </a:fillRef>
          <a:effectRef idx="1">
            <a:schemeClr val="accent3"/>
          </a:effectRef>
          <a:fontRef idx="minor">
            <a:schemeClr val="tx1"/>
          </a:fontRef>
        </p:style>
      </p:cxnSp>
      <p:cxnSp>
        <p:nvCxnSpPr>
          <p:cNvPr id="10" name="Conector de Seta Reta 9">
            <a:extLst>
              <a:ext uri="{FF2B5EF4-FFF2-40B4-BE49-F238E27FC236}">
                <a16:creationId xmlns:a16="http://schemas.microsoft.com/office/drawing/2014/main" id="{5A027A58-8B18-FA9B-FA87-915116A1ECCF}"/>
              </a:ext>
            </a:extLst>
          </p:cNvPr>
          <p:cNvCxnSpPr>
            <a:cxnSpLocks/>
          </p:cNvCxnSpPr>
          <p:nvPr/>
        </p:nvCxnSpPr>
        <p:spPr>
          <a:xfrm flipV="1">
            <a:off x="5419690" y="3135810"/>
            <a:ext cx="0" cy="130250"/>
          </a:xfrm>
          <a:prstGeom prst="straightConnector1">
            <a:avLst/>
          </a:prstGeom>
          <a:ln w="6350">
            <a:tailEnd type="triangle"/>
          </a:ln>
        </p:spPr>
        <p:style>
          <a:lnRef idx="2">
            <a:schemeClr val="accent3"/>
          </a:lnRef>
          <a:fillRef idx="0">
            <a:schemeClr val="accent3"/>
          </a:fillRef>
          <a:effectRef idx="1">
            <a:schemeClr val="accent3"/>
          </a:effectRef>
          <a:fontRef idx="minor">
            <a:schemeClr val="tx1"/>
          </a:fontRef>
        </p:style>
      </p:cxnSp>
      <p:cxnSp>
        <p:nvCxnSpPr>
          <p:cNvPr id="16" name="Conector de Seta Reta 15">
            <a:extLst>
              <a:ext uri="{FF2B5EF4-FFF2-40B4-BE49-F238E27FC236}">
                <a16:creationId xmlns:a16="http://schemas.microsoft.com/office/drawing/2014/main" id="{7CF84C48-0F69-1C82-DD63-CF177768D85A}"/>
              </a:ext>
            </a:extLst>
          </p:cNvPr>
          <p:cNvCxnSpPr>
            <a:cxnSpLocks/>
          </p:cNvCxnSpPr>
          <p:nvPr/>
        </p:nvCxnSpPr>
        <p:spPr>
          <a:xfrm flipV="1">
            <a:off x="5966940" y="4190664"/>
            <a:ext cx="0" cy="130250"/>
          </a:xfrm>
          <a:prstGeom prst="straightConnector1">
            <a:avLst/>
          </a:prstGeom>
          <a:ln w="6350">
            <a:tailEnd type="triangle"/>
          </a:ln>
        </p:spPr>
        <p:style>
          <a:lnRef idx="2">
            <a:schemeClr val="accent3"/>
          </a:lnRef>
          <a:fillRef idx="0">
            <a:schemeClr val="accent3"/>
          </a:fillRef>
          <a:effectRef idx="1">
            <a:schemeClr val="accent3"/>
          </a:effectRef>
          <a:fontRef idx="minor">
            <a:schemeClr val="tx1"/>
          </a:fontRef>
        </p:style>
      </p:cxnSp>
      <p:cxnSp>
        <p:nvCxnSpPr>
          <p:cNvPr id="17" name="Conector de Seta Reta 16">
            <a:extLst>
              <a:ext uri="{FF2B5EF4-FFF2-40B4-BE49-F238E27FC236}">
                <a16:creationId xmlns:a16="http://schemas.microsoft.com/office/drawing/2014/main" id="{8AE5E8EF-EAAF-D549-0926-7D90038CD302}"/>
              </a:ext>
            </a:extLst>
          </p:cNvPr>
          <p:cNvCxnSpPr>
            <a:cxnSpLocks/>
          </p:cNvCxnSpPr>
          <p:nvPr/>
        </p:nvCxnSpPr>
        <p:spPr>
          <a:xfrm rot="-3300000" flipV="1">
            <a:off x="6020637" y="5222258"/>
            <a:ext cx="0" cy="130250"/>
          </a:xfrm>
          <a:prstGeom prst="straightConnector1">
            <a:avLst/>
          </a:prstGeom>
          <a:ln w="6350">
            <a:tailEnd type="triangle"/>
          </a:ln>
        </p:spPr>
        <p:style>
          <a:lnRef idx="2">
            <a:schemeClr val="accent3"/>
          </a:lnRef>
          <a:fillRef idx="0">
            <a:schemeClr val="accent3"/>
          </a:fillRef>
          <a:effectRef idx="1">
            <a:schemeClr val="accent3"/>
          </a:effectRef>
          <a:fontRef idx="minor">
            <a:schemeClr val="tx1"/>
          </a:fontRef>
        </p:style>
      </p:cxnSp>
      <p:cxnSp>
        <p:nvCxnSpPr>
          <p:cNvPr id="19" name="Conector de Seta Reta 18">
            <a:extLst>
              <a:ext uri="{FF2B5EF4-FFF2-40B4-BE49-F238E27FC236}">
                <a16:creationId xmlns:a16="http://schemas.microsoft.com/office/drawing/2014/main" id="{0ED3F81E-56F8-822A-2BFC-1590AFEB6D71}"/>
              </a:ext>
            </a:extLst>
          </p:cNvPr>
          <p:cNvCxnSpPr>
            <a:cxnSpLocks/>
          </p:cNvCxnSpPr>
          <p:nvPr/>
        </p:nvCxnSpPr>
        <p:spPr>
          <a:xfrm rot="-5400000" flipV="1">
            <a:off x="5795979" y="4673482"/>
            <a:ext cx="0" cy="130250"/>
          </a:xfrm>
          <a:prstGeom prst="straightConnector1">
            <a:avLst/>
          </a:prstGeom>
          <a:ln w="6350">
            <a:tailEnd type="triangle"/>
          </a:ln>
        </p:spPr>
        <p:style>
          <a:lnRef idx="2">
            <a:schemeClr val="accent3"/>
          </a:lnRef>
          <a:fillRef idx="0">
            <a:schemeClr val="accent3"/>
          </a:fillRef>
          <a:effectRef idx="1">
            <a:schemeClr val="accent3"/>
          </a:effectRef>
          <a:fontRef idx="minor">
            <a:schemeClr val="tx1"/>
          </a:fontRef>
        </p:style>
      </p:cxnSp>
      <p:cxnSp>
        <p:nvCxnSpPr>
          <p:cNvPr id="20" name="Conector de Seta Reta 19">
            <a:extLst>
              <a:ext uri="{FF2B5EF4-FFF2-40B4-BE49-F238E27FC236}">
                <a16:creationId xmlns:a16="http://schemas.microsoft.com/office/drawing/2014/main" id="{28E169E0-BEBA-E567-7799-26A189F0CB64}"/>
              </a:ext>
            </a:extLst>
          </p:cNvPr>
          <p:cNvCxnSpPr>
            <a:cxnSpLocks/>
          </p:cNvCxnSpPr>
          <p:nvPr/>
        </p:nvCxnSpPr>
        <p:spPr>
          <a:xfrm flipV="1">
            <a:off x="6205610" y="6020780"/>
            <a:ext cx="0" cy="130250"/>
          </a:xfrm>
          <a:prstGeom prst="straightConnector1">
            <a:avLst/>
          </a:prstGeom>
          <a:ln w="6350">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05445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2F2D4-D581-CAC7-3742-025ED39CC517}"/>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C404E1AB-AC23-225C-7578-AAF278749B4F}"/>
              </a:ext>
            </a:extLst>
          </p:cNvPr>
          <p:cNvSpPr>
            <a:spLocks noGrp="1"/>
          </p:cNvSpPr>
          <p:nvPr>
            <p:ph type="body" sz="quarter" idx="16"/>
          </p:nvPr>
        </p:nvSpPr>
        <p:spPr/>
        <p:txBody>
          <a:bodyPr vert="horz" lIns="91440" tIns="45720" rIns="91440" bIns="45720" rtlCol="0" anchor="t">
            <a:normAutofit/>
          </a:bodyPr>
          <a:lstStyle/>
          <a:p>
            <a:pPr>
              <a:lnSpc>
                <a:spcPct val="150000"/>
              </a:lnSpc>
            </a:pPr>
            <a:r>
              <a:rPr lang="en-US" sz="2000"/>
              <a:t>Mitigation: Silica, pozzolans, optimized W/C ratio</a:t>
            </a:r>
            <a:endParaRPr lang="en-US" sz="2000">
              <a:ea typeface="Nirmala Text"/>
              <a:cs typeface="Nirmala Text"/>
            </a:endParaRPr>
          </a:p>
          <a:p>
            <a:pPr>
              <a:lnSpc>
                <a:spcPct val="150000"/>
              </a:lnSpc>
            </a:pPr>
            <a:r>
              <a:rPr lang="en-US" sz="2000"/>
              <a:t>Standards: API RP 10B-5, ISO 10426-5</a:t>
            </a:r>
            <a:endParaRPr lang="en-US" sz="2000">
              <a:ea typeface="Nirmala Text"/>
              <a:cs typeface="Nirmala Text"/>
            </a:endParaRPr>
          </a:p>
          <a:p>
            <a:pPr marL="0" indent="0">
              <a:lnSpc>
                <a:spcPct val="150000"/>
              </a:lnSpc>
              <a:buNone/>
            </a:pPr>
            <a:endParaRPr lang="en-US" sz="2800"/>
          </a:p>
        </p:txBody>
      </p:sp>
      <p:sp>
        <p:nvSpPr>
          <p:cNvPr id="3" name="Título 2">
            <a:extLst>
              <a:ext uri="{FF2B5EF4-FFF2-40B4-BE49-F238E27FC236}">
                <a16:creationId xmlns:a16="http://schemas.microsoft.com/office/drawing/2014/main" id="{934BBCDD-D17B-DEBA-F895-73BD3D131A1C}"/>
              </a:ext>
            </a:extLst>
          </p:cNvPr>
          <p:cNvSpPr>
            <a:spLocks noGrp="1"/>
          </p:cNvSpPr>
          <p:nvPr>
            <p:ph type="title"/>
          </p:nvPr>
        </p:nvSpPr>
        <p:spPr/>
        <p:txBody>
          <a:bodyPr/>
          <a:lstStyle/>
          <a:p>
            <a:r>
              <a:rPr lang="pt-BR" err="1"/>
              <a:t>Integrity</a:t>
            </a:r>
            <a:r>
              <a:rPr lang="pt-BR"/>
              <a:t> </a:t>
            </a:r>
            <a:r>
              <a:rPr lang="pt-BR" err="1"/>
              <a:t>Threat</a:t>
            </a:r>
            <a:r>
              <a:rPr lang="pt-BR"/>
              <a:t> : HPHT </a:t>
            </a:r>
            <a:r>
              <a:rPr lang="pt-BR" err="1"/>
              <a:t>Conditions</a:t>
            </a:r>
            <a:endParaRPr lang="pt-BR"/>
          </a:p>
        </p:txBody>
      </p:sp>
    </p:spTree>
    <p:extLst>
      <p:ext uri="{BB962C8B-B14F-4D97-AF65-F5344CB8AC3E}">
        <p14:creationId xmlns:p14="http://schemas.microsoft.com/office/powerpoint/2010/main" val="3286455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2A6C9-0128-0135-3D80-385CBA0E8250}"/>
            </a:ext>
          </a:extLst>
        </p:cNvPr>
        <p:cNvGrpSpPr/>
        <p:nvPr/>
      </p:nvGrpSpPr>
      <p:grpSpPr>
        <a:xfrm>
          <a:off x="0" y="0"/>
          <a:ext cx="0" cy="0"/>
          <a:chOff x="0" y="0"/>
          <a:chExt cx="0" cy="0"/>
        </a:xfrm>
      </p:grpSpPr>
      <p:grpSp>
        <p:nvGrpSpPr>
          <p:cNvPr id="20" name="Agrupar 19">
            <a:extLst>
              <a:ext uri="{FF2B5EF4-FFF2-40B4-BE49-F238E27FC236}">
                <a16:creationId xmlns:a16="http://schemas.microsoft.com/office/drawing/2014/main" id="{2152D39E-DB09-69F4-4591-6CE82F8E866E}"/>
              </a:ext>
            </a:extLst>
          </p:cNvPr>
          <p:cNvGrpSpPr/>
          <p:nvPr/>
        </p:nvGrpSpPr>
        <p:grpSpPr>
          <a:xfrm>
            <a:off x="736600" y="2251176"/>
            <a:ext cx="10718799" cy="3216174"/>
            <a:chOff x="736600" y="2251176"/>
            <a:chExt cx="10718799" cy="3216174"/>
          </a:xfrm>
        </p:grpSpPr>
        <p:sp>
          <p:nvSpPr>
            <p:cNvPr id="8" name="Retângulo: Cantos Arredondados 7">
              <a:extLst>
                <a:ext uri="{FF2B5EF4-FFF2-40B4-BE49-F238E27FC236}">
                  <a16:creationId xmlns:a16="http://schemas.microsoft.com/office/drawing/2014/main" id="{8782209C-50C2-1377-752E-66901A98B4DF}"/>
                </a:ext>
              </a:extLst>
            </p:cNvPr>
            <p:cNvSpPr/>
            <p:nvPr/>
          </p:nvSpPr>
          <p:spPr>
            <a:xfrm>
              <a:off x="736600" y="2607679"/>
              <a:ext cx="3218049" cy="2859671"/>
            </a:xfrm>
            <a:prstGeom prst="roundRect">
              <a:avLst>
                <a:gd name="adj" fmla="val 9915"/>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000066"/>
                </a:solidFill>
                <a:effectLst/>
                <a:uLnTx/>
                <a:uFillTx/>
                <a:latin typeface="Nirmala Text"/>
                <a:ea typeface="+mn-ea"/>
                <a:cs typeface="+mn-cs"/>
              </a:endParaRPr>
            </a:p>
          </p:txBody>
        </p:sp>
        <p:sp>
          <p:nvSpPr>
            <p:cNvPr id="9" name="Retângulo: Cantos Arredondados 8">
              <a:extLst>
                <a:ext uri="{FF2B5EF4-FFF2-40B4-BE49-F238E27FC236}">
                  <a16:creationId xmlns:a16="http://schemas.microsoft.com/office/drawing/2014/main" id="{1835F3A4-B05D-AE99-40F5-8A1523E983E6}"/>
                </a:ext>
              </a:extLst>
            </p:cNvPr>
            <p:cNvSpPr/>
            <p:nvPr/>
          </p:nvSpPr>
          <p:spPr>
            <a:xfrm>
              <a:off x="4486975" y="2607679"/>
              <a:ext cx="3218049" cy="2859671"/>
            </a:xfrm>
            <a:prstGeom prst="roundRect">
              <a:avLst>
                <a:gd name="adj" fmla="val 9915"/>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66"/>
                </a:solidFill>
                <a:effectLst/>
                <a:uLnTx/>
                <a:uFillTx/>
                <a:latin typeface="Nirmala Text"/>
                <a:ea typeface="+mn-ea"/>
                <a:cs typeface="+mn-cs"/>
              </a:endParaRPr>
            </a:p>
          </p:txBody>
        </p:sp>
        <p:sp>
          <p:nvSpPr>
            <p:cNvPr id="10" name="Retângulo: Cantos Arredondados 9">
              <a:extLst>
                <a:ext uri="{FF2B5EF4-FFF2-40B4-BE49-F238E27FC236}">
                  <a16:creationId xmlns:a16="http://schemas.microsoft.com/office/drawing/2014/main" id="{8EC8EA07-261C-B0BE-6024-2AA00B0AD1D4}"/>
                </a:ext>
              </a:extLst>
            </p:cNvPr>
            <p:cNvSpPr/>
            <p:nvPr/>
          </p:nvSpPr>
          <p:spPr>
            <a:xfrm>
              <a:off x="8237350" y="2607679"/>
              <a:ext cx="3218049" cy="2859671"/>
            </a:xfrm>
            <a:prstGeom prst="roundRect">
              <a:avLst>
                <a:gd name="adj" fmla="val 9915"/>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66"/>
                </a:solidFill>
                <a:effectLst/>
                <a:uLnTx/>
                <a:uFillTx/>
                <a:latin typeface="Nirmala Text"/>
                <a:ea typeface="+mn-ea"/>
                <a:cs typeface="+mn-cs"/>
              </a:endParaRPr>
            </a:p>
          </p:txBody>
        </p:sp>
        <p:sp>
          <p:nvSpPr>
            <p:cNvPr id="14" name="CaixaDeTexto 13">
              <a:extLst>
                <a:ext uri="{FF2B5EF4-FFF2-40B4-BE49-F238E27FC236}">
                  <a16:creationId xmlns:a16="http://schemas.microsoft.com/office/drawing/2014/main" id="{663B1987-1648-6156-96C4-3322AE877120}"/>
                </a:ext>
              </a:extLst>
            </p:cNvPr>
            <p:cNvSpPr txBox="1"/>
            <p:nvPr/>
          </p:nvSpPr>
          <p:spPr>
            <a:xfrm>
              <a:off x="4606112" y="3158766"/>
              <a:ext cx="2979774" cy="2031325"/>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D0D0D"/>
                  </a:solidFill>
                  <a:effectLst/>
                  <a:uLnTx/>
                  <a:uFillTx/>
                  <a:latin typeface="Nirmala Text"/>
                  <a:ea typeface="+mn-ea"/>
                  <a:cs typeface="+mn-cs"/>
                </a:rPr>
                <a:t>The crystallization degree of the hydrated byproducts is limited, and the dehydration of crystals further deteriorate the compressive strength of cement.</a:t>
              </a:r>
            </a:p>
          </p:txBody>
        </p:sp>
        <p:sp>
          <p:nvSpPr>
            <p:cNvPr id="15" name="CaixaDeTexto 14">
              <a:extLst>
                <a:ext uri="{FF2B5EF4-FFF2-40B4-BE49-F238E27FC236}">
                  <a16:creationId xmlns:a16="http://schemas.microsoft.com/office/drawing/2014/main" id="{1D741673-ACEC-0CF0-B7C9-061997AB3FFC}"/>
                </a:ext>
              </a:extLst>
            </p:cNvPr>
            <p:cNvSpPr txBox="1"/>
            <p:nvPr/>
          </p:nvSpPr>
          <p:spPr>
            <a:xfrm>
              <a:off x="855737" y="3158766"/>
              <a:ext cx="2979774" cy="120032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D0D0D"/>
                  </a:solidFill>
                  <a:effectLst/>
                  <a:uLnTx/>
                  <a:uFillTx/>
                  <a:latin typeface="Nirmala Text"/>
                  <a:ea typeface="+mn-ea"/>
                  <a:cs typeface="+mn-cs"/>
                </a:rPr>
                <a:t>C</a:t>
              </a:r>
              <a:r>
                <a:rPr kumimoji="0" lang="en-US" sz="1800" b="0" i="0" u="none" strike="noStrike" kern="1200" cap="none" spc="0" normalizeH="0" baseline="-25000" noProof="0">
                  <a:ln>
                    <a:noFill/>
                  </a:ln>
                  <a:solidFill>
                    <a:srgbClr val="0D0D0D"/>
                  </a:solidFill>
                  <a:effectLst/>
                  <a:uLnTx/>
                  <a:uFillTx/>
                  <a:latin typeface="Nirmala Text"/>
                  <a:ea typeface="+mn-ea"/>
                  <a:cs typeface="+mn-cs"/>
                </a:rPr>
                <a:t>3</a:t>
              </a:r>
              <a:r>
                <a:rPr kumimoji="0" lang="en-US" sz="1800" b="0" i="0" u="none" strike="noStrike" kern="1200" cap="none" spc="0" normalizeH="0" baseline="0" noProof="0">
                  <a:ln>
                    <a:noFill/>
                  </a:ln>
                  <a:solidFill>
                    <a:srgbClr val="0D0D0D"/>
                  </a:solidFill>
                  <a:effectLst/>
                  <a:uLnTx/>
                  <a:uFillTx/>
                  <a:latin typeface="Nirmala Text"/>
                  <a:ea typeface="+mn-ea"/>
                  <a:cs typeface="+mn-cs"/>
                </a:rPr>
                <a:t>S</a:t>
              </a:r>
              <a:r>
                <a:rPr kumimoji="0" lang="en-US" sz="1800" b="0" i="0" u="none" strike="noStrike" kern="1200" cap="none" spc="0" normalizeH="0" baseline="-25000" noProof="0">
                  <a:ln>
                    <a:noFill/>
                  </a:ln>
                  <a:solidFill>
                    <a:srgbClr val="0D0D0D"/>
                  </a:solidFill>
                  <a:effectLst/>
                  <a:uLnTx/>
                  <a:uFillTx/>
                  <a:latin typeface="Nirmala Text"/>
                  <a:ea typeface="+mn-ea"/>
                  <a:cs typeface="+mn-cs"/>
                </a:rPr>
                <a:t>2</a:t>
              </a:r>
              <a:r>
                <a:rPr kumimoji="0" lang="en-US" sz="1800" b="0" i="0" u="none" strike="noStrike" kern="1200" cap="none" spc="0" normalizeH="0" baseline="0" noProof="0">
                  <a:ln>
                    <a:noFill/>
                  </a:ln>
                  <a:solidFill>
                    <a:srgbClr val="0D0D0D"/>
                  </a:solidFill>
                  <a:effectLst/>
                  <a:uLnTx/>
                  <a:uFillTx/>
                  <a:latin typeface="Nirmala Text"/>
                  <a:ea typeface="+mn-ea"/>
                  <a:cs typeface="+mn-cs"/>
                </a:rPr>
                <a:t>H</a:t>
              </a:r>
              <a:r>
                <a:rPr kumimoji="0" lang="en-US" sz="1800" b="0" i="0" u="none" strike="noStrike" kern="1200" cap="none" spc="0" normalizeH="0" baseline="-25000" noProof="0">
                  <a:ln>
                    <a:noFill/>
                  </a:ln>
                  <a:solidFill>
                    <a:srgbClr val="0D0D0D"/>
                  </a:solidFill>
                  <a:effectLst/>
                  <a:uLnTx/>
                  <a:uFillTx/>
                  <a:latin typeface="Nirmala Text"/>
                  <a:ea typeface="+mn-ea"/>
                  <a:cs typeface="+mn-cs"/>
                </a:rPr>
                <a:t>3</a:t>
              </a:r>
              <a:r>
                <a:rPr kumimoji="0" lang="en-US" sz="1800" b="0" i="0" u="none" strike="noStrike" kern="1200" cap="none" spc="0" normalizeH="0" baseline="0" noProof="0">
                  <a:ln>
                    <a:noFill/>
                  </a:ln>
                  <a:solidFill>
                    <a:srgbClr val="0D0D0D"/>
                  </a:solidFill>
                  <a:effectLst/>
                  <a:uLnTx/>
                  <a:uFillTx/>
                  <a:latin typeface="Nirmala Text"/>
                  <a:ea typeface="+mn-ea"/>
                  <a:cs typeface="+mn-cs"/>
                </a:rPr>
                <a:t> becomes unstable and transforms itself in a hydrated C</a:t>
              </a:r>
              <a:r>
                <a:rPr kumimoji="0" lang="en-US" sz="1800" b="0" i="0" u="none" strike="noStrike" kern="1200" cap="none" spc="0" normalizeH="0" baseline="-25000" noProof="0">
                  <a:ln>
                    <a:noFill/>
                  </a:ln>
                  <a:solidFill>
                    <a:srgbClr val="0D0D0D"/>
                  </a:solidFill>
                  <a:effectLst/>
                  <a:uLnTx/>
                  <a:uFillTx/>
                  <a:latin typeface="Nirmala Text"/>
                  <a:ea typeface="+mn-ea"/>
                  <a:cs typeface="+mn-cs"/>
                </a:rPr>
                <a:t>2</a:t>
              </a:r>
              <a:r>
                <a:rPr kumimoji="0" lang="en-US" sz="1800" b="0" i="0" u="none" strike="noStrike" kern="1200" cap="none" spc="0" normalizeH="0" baseline="0" noProof="0">
                  <a:ln>
                    <a:noFill/>
                  </a:ln>
                  <a:solidFill>
                    <a:srgbClr val="0D0D0D"/>
                  </a:solidFill>
                  <a:effectLst/>
                  <a:uLnTx/>
                  <a:uFillTx/>
                  <a:latin typeface="Nirmala Text"/>
                  <a:ea typeface="+mn-ea"/>
                  <a:cs typeface="+mn-cs"/>
                </a:rPr>
                <a:t>S of low resistance.</a:t>
              </a:r>
            </a:p>
          </p:txBody>
        </p:sp>
        <p:sp>
          <p:nvSpPr>
            <p:cNvPr id="16" name="CaixaDeTexto 15">
              <a:extLst>
                <a:ext uri="{FF2B5EF4-FFF2-40B4-BE49-F238E27FC236}">
                  <a16:creationId xmlns:a16="http://schemas.microsoft.com/office/drawing/2014/main" id="{BC8047A1-712D-4C71-AA25-7F65D753A3E3}"/>
                </a:ext>
              </a:extLst>
            </p:cNvPr>
            <p:cNvSpPr txBox="1"/>
            <p:nvPr/>
          </p:nvSpPr>
          <p:spPr>
            <a:xfrm>
              <a:off x="8356487" y="3158766"/>
              <a:ext cx="2979774" cy="1200329"/>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D0D0D"/>
                  </a:solidFill>
                  <a:effectLst/>
                  <a:uLnTx/>
                  <a:uFillTx/>
                  <a:latin typeface="Nirmala Text"/>
                  <a:ea typeface="+mn-ea"/>
                  <a:cs typeface="+mn-cs"/>
                </a:rPr>
                <a:t>Increase of porosity and formation of microcracks compromise the structural integrity of set cement.</a:t>
              </a:r>
            </a:p>
          </p:txBody>
        </p:sp>
        <p:sp>
          <p:nvSpPr>
            <p:cNvPr id="17" name="Elipse 16">
              <a:extLst>
                <a:ext uri="{FF2B5EF4-FFF2-40B4-BE49-F238E27FC236}">
                  <a16:creationId xmlns:a16="http://schemas.microsoft.com/office/drawing/2014/main" id="{B5EF2F52-1E7A-1A93-B197-182BE36D4AEA}"/>
                </a:ext>
              </a:extLst>
            </p:cNvPr>
            <p:cNvSpPr/>
            <p:nvPr/>
          </p:nvSpPr>
          <p:spPr>
            <a:xfrm>
              <a:off x="1989121" y="2251176"/>
              <a:ext cx="713006" cy="713006"/>
            </a:xfrm>
            <a:prstGeom prst="ellipse">
              <a:avLst/>
            </a:prstGeom>
            <a:solidFill>
              <a:srgbClr val="0000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prstClr val="white"/>
                  </a:solidFill>
                  <a:effectLst/>
                  <a:uLnTx/>
                  <a:uFillTx/>
                  <a:latin typeface="Nirmala Text"/>
                  <a:ea typeface="+mn-ea"/>
                  <a:cs typeface="+mn-cs"/>
                </a:rPr>
                <a:t>1</a:t>
              </a:r>
            </a:p>
          </p:txBody>
        </p:sp>
        <p:sp>
          <p:nvSpPr>
            <p:cNvPr id="18" name="Elipse 17">
              <a:extLst>
                <a:ext uri="{FF2B5EF4-FFF2-40B4-BE49-F238E27FC236}">
                  <a16:creationId xmlns:a16="http://schemas.microsoft.com/office/drawing/2014/main" id="{1F098E75-18EB-5210-164D-E35E1905A9DF}"/>
                </a:ext>
              </a:extLst>
            </p:cNvPr>
            <p:cNvSpPr/>
            <p:nvPr/>
          </p:nvSpPr>
          <p:spPr>
            <a:xfrm>
              <a:off x="5739497" y="2251176"/>
              <a:ext cx="713006" cy="713006"/>
            </a:xfrm>
            <a:prstGeom prst="ellipse">
              <a:avLst/>
            </a:prstGeom>
            <a:solidFill>
              <a:srgbClr val="0000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prstClr val="white"/>
                  </a:solidFill>
                  <a:effectLst/>
                  <a:uLnTx/>
                  <a:uFillTx/>
                  <a:latin typeface="Nirmala Text"/>
                  <a:ea typeface="+mn-ea"/>
                  <a:cs typeface="+mn-cs"/>
                </a:rPr>
                <a:t>2</a:t>
              </a:r>
            </a:p>
          </p:txBody>
        </p:sp>
        <p:sp>
          <p:nvSpPr>
            <p:cNvPr id="19" name="Elipse 18">
              <a:extLst>
                <a:ext uri="{FF2B5EF4-FFF2-40B4-BE49-F238E27FC236}">
                  <a16:creationId xmlns:a16="http://schemas.microsoft.com/office/drawing/2014/main" id="{AA0BC945-760A-C613-FBEC-8F3712D5ACFF}"/>
                </a:ext>
              </a:extLst>
            </p:cNvPr>
            <p:cNvSpPr/>
            <p:nvPr/>
          </p:nvSpPr>
          <p:spPr>
            <a:xfrm>
              <a:off x="9489871" y="2251176"/>
              <a:ext cx="713006" cy="713006"/>
            </a:xfrm>
            <a:prstGeom prst="ellipse">
              <a:avLst/>
            </a:prstGeom>
            <a:solidFill>
              <a:srgbClr val="0000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prstClr val="white"/>
                  </a:solidFill>
                  <a:effectLst/>
                  <a:uLnTx/>
                  <a:uFillTx/>
                  <a:latin typeface="Nirmala Text"/>
                  <a:ea typeface="+mn-ea"/>
                  <a:cs typeface="+mn-cs"/>
                </a:rPr>
                <a:t>3</a:t>
              </a:r>
            </a:p>
          </p:txBody>
        </p:sp>
      </p:grpSp>
      <p:sp>
        <p:nvSpPr>
          <p:cNvPr id="5" name="Título 2">
            <a:extLst>
              <a:ext uri="{FF2B5EF4-FFF2-40B4-BE49-F238E27FC236}">
                <a16:creationId xmlns:a16="http://schemas.microsoft.com/office/drawing/2014/main" id="{F5930C27-10E3-4125-D5C4-940594A05204}"/>
              </a:ext>
            </a:extLst>
          </p:cNvPr>
          <p:cNvSpPr>
            <a:spLocks noGrp="1"/>
          </p:cNvSpPr>
          <p:nvPr>
            <p:ph type="title"/>
          </p:nvPr>
        </p:nvSpPr>
        <p:spPr>
          <a:xfrm>
            <a:off x="247650" y="231775"/>
            <a:ext cx="9758484" cy="591368"/>
          </a:xfrm>
        </p:spPr>
        <p:txBody>
          <a:bodyPr/>
          <a:lstStyle/>
          <a:p>
            <a:r>
              <a:rPr lang="pt-BR" err="1"/>
              <a:t>Integrity</a:t>
            </a:r>
            <a:r>
              <a:rPr lang="pt-BR"/>
              <a:t> </a:t>
            </a:r>
            <a:r>
              <a:rPr lang="pt-BR" err="1"/>
              <a:t>Threat</a:t>
            </a:r>
            <a:r>
              <a:rPr lang="pt-BR"/>
              <a:t> : HPHT </a:t>
            </a:r>
            <a:r>
              <a:rPr lang="pt-BR" err="1"/>
              <a:t>Conditions</a:t>
            </a:r>
            <a:endParaRPr lang="pt-BR"/>
          </a:p>
        </p:txBody>
      </p:sp>
    </p:spTree>
    <p:extLst>
      <p:ext uri="{BB962C8B-B14F-4D97-AF65-F5344CB8AC3E}">
        <p14:creationId xmlns:p14="http://schemas.microsoft.com/office/powerpoint/2010/main" val="2098523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FD1F0-9392-1131-8180-27956209FBC4}"/>
            </a:ext>
          </a:extLst>
        </p:cNvPr>
        <p:cNvGrpSpPr/>
        <p:nvPr/>
      </p:nvGrpSpPr>
      <p:grpSpPr>
        <a:xfrm>
          <a:off x="0" y="0"/>
          <a:ext cx="0" cy="0"/>
          <a:chOff x="0" y="0"/>
          <a:chExt cx="0" cy="0"/>
        </a:xfrm>
      </p:grpSpPr>
      <p:grpSp>
        <p:nvGrpSpPr>
          <p:cNvPr id="7" name="Agrupar 6">
            <a:extLst>
              <a:ext uri="{FF2B5EF4-FFF2-40B4-BE49-F238E27FC236}">
                <a16:creationId xmlns:a16="http://schemas.microsoft.com/office/drawing/2014/main" id="{40E5289C-841F-F698-9109-CF184027372F}"/>
              </a:ext>
            </a:extLst>
          </p:cNvPr>
          <p:cNvGrpSpPr/>
          <p:nvPr/>
        </p:nvGrpSpPr>
        <p:grpSpPr>
          <a:xfrm>
            <a:off x="882443" y="2031177"/>
            <a:ext cx="10424921" cy="3555304"/>
            <a:chOff x="742971" y="2387589"/>
            <a:chExt cx="10076210" cy="3542389"/>
          </a:xfrm>
        </p:grpSpPr>
        <p:pic>
          <p:nvPicPr>
            <p:cNvPr id="4" name="Picture 7" descr="A diagram of a mole fraction&#10;&#10;AI-generated content may be incorrect.">
              <a:extLst>
                <a:ext uri="{FF2B5EF4-FFF2-40B4-BE49-F238E27FC236}">
                  <a16:creationId xmlns:a16="http://schemas.microsoft.com/office/drawing/2014/main" id="{8BD7826A-C284-08C9-A0DD-83FBF981C9E0}"/>
                </a:ext>
              </a:extLst>
            </p:cNvPr>
            <p:cNvPicPr>
              <a:picLocks noChangeAspect="1"/>
            </p:cNvPicPr>
            <p:nvPr/>
          </p:nvPicPr>
          <p:blipFill>
            <a:blip r:embed="rId2"/>
            <a:srcRect b="19667"/>
            <a:stretch/>
          </p:blipFill>
          <p:spPr>
            <a:xfrm>
              <a:off x="742971" y="2454323"/>
              <a:ext cx="4383920" cy="3246872"/>
            </a:xfrm>
            <a:prstGeom prst="rect">
              <a:avLst/>
            </a:prstGeom>
          </p:spPr>
        </p:pic>
        <p:pic>
          <p:nvPicPr>
            <p:cNvPr id="5" name="Picture 4" descr="A graph of different types of water&#10;&#10;AI-generated content may be incorrect.">
              <a:extLst>
                <a:ext uri="{FF2B5EF4-FFF2-40B4-BE49-F238E27FC236}">
                  <a16:creationId xmlns:a16="http://schemas.microsoft.com/office/drawing/2014/main" id="{8BC6A133-DA75-3C66-0EAB-FF3B98DD2AF3}"/>
                </a:ext>
              </a:extLst>
            </p:cNvPr>
            <p:cNvPicPr>
              <a:picLocks noChangeAspect="1"/>
            </p:cNvPicPr>
            <p:nvPr/>
          </p:nvPicPr>
          <p:blipFill>
            <a:blip r:embed="rId3"/>
            <a:stretch>
              <a:fillRect/>
            </a:stretch>
          </p:blipFill>
          <p:spPr>
            <a:xfrm>
              <a:off x="5034291" y="2387590"/>
              <a:ext cx="5784890" cy="3542389"/>
            </a:xfrm>
            <a:prstGeom prst="rect">
              <a:avLst/>
            </a:prstGeom>
          </p:spPr>
        </p:pic>
      </p:grpSp>
      <p:sp>
        <p:nvSpPr>
          <p:cNvPr id="11" name="CaixaDeTexto 10">
            <a:extLst>
              <a:ext uri="{FF2B5EF4-FFF2-40B4-BE49-F238E27FC236}">
                <a16:creationId xmlns:a16="http://schemas.microsoft.com/office/drawing/2014/main" id="{CAFFD06A-7AA5-8064-0536-B5AB964DFA56}"/>
              </a:ext>
            </a:extLst>
          </p:cNvPr>
          <p:cNvSpPr txBox="1"/>
          <p:nvPr/>
        </p:nvSpPr>
        <p:spPr>
          <a:xfrm>
            <a:off x="1227907" y="5645045"/>
            <a:ext cx="3323926" cy="400110"/>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pt-BR" sz="1000" b="1">
                <a:solidFill>
                  <a:srgbClr val="000066"/>
                </a:solidFill>
                <a:latin typeface="+mj-lt"/>
              </a:rPr>
              <a:t>Figure 1: </a:t>
            </a:r>
            <a:r>
              <a:rPr lang="pt-BR" sz="1000" b="1" err="1">
                <a:solidFill>
                  <a:srgbClr val="000066"/>
                </a:solidFill>
                <a:latin typeface="+mj-lt"/>
              </a:rPr>
              <a:t>Phase</a:t>
            </a:r>
            <a:r>
              <a:rPr lang="pt-BR" sz="1000" b="1">
                <a:solidFill>
                  <a:srgbClr val="000066"/>
                </a:solidFill>
                <a:latin typeface="+mj-lt"/>
              </a:rPr>
              <a:t> </a:t>
            </a:r>
            <a:r>
              <a:rPr lang="pt-BR" sz="1000" b="1" err="1">
                <a:solidFill>
                  <a:srgbClr val="000066"/>
                </a:solidFill>
                <a:latin typeface="+mj-lt"/>
              </a:rPr>
              <a:t>changes</a:t>
            </a:r>
            <a:r>
              <a:rPr lang="pt-BR" sz="1000" b="1">
                <a:solidFill>
                  <a:srgbClr val="000066"/>
                </a:solidFill>
                <a:latin typeface="+mj-lt"/>
              </a:rPr>
              <a:t> in Portland </a:t>
            </a:r>
            <a:r>
              <a:rPr lang="pt-BR" sz="1000" b="1" err="1">
                <a:solidFill>
                  <a:srgbClr val="000066"/>
                </a:solidFill>
                <a:latin typeface="+mj-lt"/>
              </a:rPr>
              <a:t>cement</a:t>
            </a:r>
            <a:r>
              <a:rPr lang="pt-BR" sz="1000" b="1">
                <a:solidFill>
                  <a:srgbClr val="000066"/>
                </a:solidFill>
                <a:latin typeface="+mj-lt"/>
              </a:rPr>
              <a:t> </a:t>
            </a:r>
            <a:r>
              <a:rPr lang="pt-BR" sz="1000" b="1" err="1">
                <a:solidFill>
                  <a:srgbClr val="000066"/>
                </a:solidFill>
                <a:latin typeface="+mj-lt"/>
              </a:rPr>
              <a:t>submitted</a:t>
            </a:r>
            <a:r>
              <a:rPr lang="pt-BR" sz="1000" b="1">
                <a:solidFill>
                  <a:srgbClr val="000066"/>
                </a:solidFill>
                <a:latin typeface="+mj-lt"/>
              </a:rPr>
              <a:t> </a:t>
            </a:r>
            <a:r>
              <a:rPr lang="pt-BR" sz="1000" b="1" err="1">
                <a:solidFill>
                  <a:srgbClr val="000066"/>
                </a:solidFill>
                <a:latin typeface="+mj-lt"/>
              </a:rPr>
              <a:t>to</a:t>
            </a:r>
            <a:r>
              <a:rPr lang="pt-BR" sz="1000" b="1">
                <a:solidFill>
                  <a:srgbClr val="000066"/>
                </a:solidFill>
                <a:latin typeface="+mj-lt"/>
              </a:rPr>
              <a:t> </a:t>
            </a:r>
            <a:r>
              <a:rPr lang="pt-BR" sz="1000" b="1" err="1">
                <a:solidFill>
                  <a:srgbClr val="000066"/>
                </a:solidFill>
                <a:latin typeface="+mj-lt"/>
              </a:rPr>
              <a:t>elevated</a:t>
            </a:r>
            <a:r>
              <a:rPr lang="pt-BR" sz="1000" b="1">
                <a:solidFill>
                  <a:srgbClr val="000066"/>
                </a:solidFill>
                <a:latin typeface="+mj-lt"/>
              </a:rPr>
              <a:t> </a:t>
            </a:r>
            <a:r>
              <a:rPr lang="pt-BR" sz="1000" b="1" err="1">
                <a:solidFill>
                  <a:srgbClr val="000066"/>
                </a:solidFill>
                <a:latin typeface="+mj-lt"/>
              </a:rPr>
              <a:t>temperatures</a:t>
            </a:r>
            <a:r>
              <a:rPr lang="pt-BR" sz="1000" b="1">
                <a:solidFill>
                  <a:srgbClr val="000066"/>
                </a:solidFill>
                <a:latin typeface="+mj-lt"/>
              </a:rPr>
              <a:t>. </a:t>
            </a:r>
          </a:p>
        </p:txBody>
      </p:sp>
      <p:sp>
        <p:nvSpPr>
          <p:cNvPr id="3" name="Oval 2">
            <a:extLst>
              <a:ext uri="{FF2B5EF4-FFF2-40B4-BE49-F238E27FC236}">
                <a16:creationId xmlns:a16="http://schemas.microsoft.com/office/drawing/2014/main" id="{99E15293-C5B8-B219-1C5E-8E4879D4CC6F}"/>
              </a:ext>
            </a:extLst>
          </p:cNvPr>
          <p:cNvSpPr/>
          <p:nvPr/>
        </p:nvSpPr>
        <p:spPr>
          <a:xfrm>
            <a:off x="2743908" y="3530599"/>
            <a:ext cx="647093" cy="280407"/>
          </a:xfrm>
          <a:prstGeom prst="ellipse">
            <a:avLst/>
          </a:prstGeom>
          <a:solidFill>
            <a:srgbClr val="C8CDD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irmala Text"/>
              <a:ea typeface="+mn-ea"/>
              <a:cs typeface="+mn-cs"/>
            </a:endParaRPr>
          </a:p>
        </p:txBody>
      </p:sp>
      <p:sp>
        <p:nvSpPr>
          <p:cNvPr id="6" name="Oval 4">
            <a:extLst>
              <a:ext uri="{FF2B5EF4-FFF2-40B4-BE49-F238E27FC236}">
                <a16:creationId xmlns:a16="http://schemas.microsoft.com/office/drawing/2014/main" id="{61213509-2F13-FEF9-354E-48A3EFA04EE2}"/>
              </a:ext>
            </a:extLst>
          </p:cNvPr>
          <p:cNvSpPr/>
          <p:nvPr/>
        </p:nvSpPr>
        <p:spPr>
          <a:xfrm>
            <a:off x="2691978" y="4098029"/>
            <a:ext cx="750952" cy="280407"/>
          </a:xfrm>
          <a:prstGeom prst="ellipse">
            <a:avLst/>
          </a:prstGeom>
          <a:solidFill>
            <a:srgbClr val="C8CDD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irmala Text"/>
              <a:ea typeface="+mn-ea"/>
              <a:cs typeface="+mn-cs"/>
            </a:endParaRPr>
          </a:p>
        </p:txBody>
      </p:sp>
      <p:sp>
        <p:nvSpPr>
          <p:cNvPr id="8" name="Oval 5">
            <a:extLst>
              <a:ext uri="{FF2B5EF4-FFF2-40B4-BE49-F238E27FC236}">
                <a16:creationId xmlns:a16="http://schemas.microsoft.com/office/drawing/2014/main" id="{860616FC-D262-AB57-26A6-9580206D7616}"/>
              </a:ext>
            </a:extLst>
          </p:cNvPr>
          <p:cNvSpPr/>
          <p:nvPr/>
        </p:nvSpPr>
        <p:spPr>
          <a:xfrm>
            <a:off x="3533433" y="3859459"/>
            <a:ext cx="750952" cy="296943"/>
          </a:xfrm>
          <a:prstGeom prst="ellipse">
            <a:avLst/>
          </a:prstGeom>
          <a:solidFill>
            <a:srgbClr val="C8CDD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irmala Text"/>
              <a:ea typeface="+mn-ea"/>
              <a:cs typeface="+mn-cs"/>
            </a:endParaRPr>
          </a:p>
        </p:txBody>
      </p:sp>
      <p:sp>
        <p:nvSpPr>
          <p:cNvPr id="13" name="Título 2">
            <a:extLst>
              <a:ext uri="{FF2B5EF4-FFF2-40B4-BE49-F238E27FC236}">
                <a16:creationId xmlns:a16="http://schemas.microsoft.com/office/drawing/2014/main" id="{5B7F11D9-13B4-3442-A07D-10002F46ED32}"/>
              </a:ext>
            </a:extLst>
          </p:cNvPr>
          <p:cNvSpPr>
            <a:spLocks noGrp="1"/>
          </p:cNvSpPr>
          <p:nvPr>
            <p:ph type="title"/>
          </p:nvPr>
        </p:nvSpPr>
        <p:spPr>
          <a:xfrm>
            <a:off x="247650" y="231775"/>
            <a:ext cx="9758484" cy="591368"/>
          </a:xfrm>
        </p:spPr>
        <p:txBody>
          <a:bodyPr/>
          <a:lstStyle/>
          <a:p>
            <a:r>
              <a:rPr lang="pt-BR" err="1"/>
              <a:t>Integrity</a:t>
            </a:r>
            <a:r>
              <a:rPr lang="pt-BR"/>
              <a:t> </a:t>
            </a:r>
            <a:r>
              <a:rPr lang="pt-BR" err="1"/>
              <a:t>Threat</a:t>
            </a:r>
            <a:r>
              <a:rPr lang="pt-BR"/>
              <a:t> : HPHT </a:t>
            </a:r>
            <a:r>
              <a:rPr lang="pt-BR" err="1"/>
              <a:t>Conditions</a:t>
            </a:r>
            <a:endParaRPr lang="pt-BR"/>
          </a:p>
        </p:txBody>
      </p:sp>
      <p:sp>
        <p:nvSpPr>
          <p:cNvPr id="17" name="CaixaDeTexto 10">
            <a:extLst>
              <a:ext uri="{FF2B5EF4-FFF2-40B4-BE49-F238E27FC236}">
                <a16:creationId xmlns:a16="http://schemas.microsoft.com/office/drawing/2014/main" id="{3B2F48CB-1D8A-E99F-4F72-967214CC6B01}"/>
              </a:ext>
            </a:extLst>
          </p:cNvPr>
          <p:cNvSpPr txBox="1"/>
          <p:nvPr/>
        </p:nvSpPr>
        <p:spPr>
          <a:xfrm>
            <a:off x="6424035" y="5580470"/>
            <a:ext cx="3991161" cy="400110"/>
          </a:xfrm>
          <a:prstGeom prst="rect">
            <a:avLst/>
          </a:prstGeom>
          <a:noFill/>
        </p:spPr>
        <p:txBody>
          <a:bodyPr wrap="square">
            <a:spAutoFit/>
          </a:bodyPr>
          <a:lstStyle/>
          <a:p>
            <a:pPr algn="ctr">
              <a:defRPr/>
            </a:pPr>
            <a:r>
              <a:rPr lang="pt-BR" sz="1000" b="1">
                <a:solidFill>
                  <a:srgbClr val="000066"/>
                </a:solidFill>
                <a:latin typeface="+mj-lt"/>
              </a:rPr>
              <a:t>Figure 2: Early </a:t>
            </a:r>
            <a:r>
              <a:rPr lang="pt-BR" sz="1000" b="1" err="1">
                <a:solidFill>
                  <a:srgbClr val="000066"/>
                </a:solidFill>
                <a:latin typeface="+mj-lt"/>
              </a:rPr>
              <a:t>strength</a:t>
            </a:r>
            <a:r>
              <a:rPr lang="pt-BR" sz="1000" b="1">
                <a:solidFill>
                  <a:srgbClr val="000066"/>
                </a:solidFill>
                <a:latin typeface="+mj-lt"/>
              </a:rPr>
              <a:t> </a:t>
            </a:r>
            <a:r>
              <a:rPr lang="pt-BR" sz="1000" b="1" err="1">
                <a:solidFill>
                  <a:srgbClr val="000066"/>
                </a:solidFill>
                <a:latin typeface="+mj-lt"/>
              </a:rPr>
              <a:t>development</a:t>
            </a:r>
            <a:r>
              <a:rPr lang="pt-BR" sz="1000" b="1">
                <a:solidFill>
                  <a:srgbClr val="000066"/>
                </a:solidFill>
                <a:latin typeface="+mj-lt"/>
              </a:rPr>
              <a:t> </a:t>
            </a:r>
            <a:r>
              <a:rPr lang="pt-BR" sz="1000" b="1" err="1">
                <a:solidFill>
                  <a:srgbClr val="000066"/>
                </a:solidFill>
                <a:latin typeface="+mj-lt"/>
              </a:rPr>
              <a:t>patterns</a:t>
            </a:r>
            <a:r>
              <a:rPr lang="pt-BR" sz="1000" b="1">
                <a:solidFill>
                  <a:srgbClr val="000066"/>
                </a:solidFill>
                <a:latin typeface="+mj-lt"/>
              </a:rPr>
              <a:t> for </a:t>
            </a:r>
            <a:r>
              <a:rPr lang="pt-BR" sz="1000" b="1" err="1">
                <a:solidFill>
                  <a:srgbClr val="000066"/>
                </a:solidFill>
                <a:latin typeface="+mj-lt"/>
              </a:rPr>
              <a:t>fresh</a:t>
            </a:r>
            <a:r>
              <a:rPr lang="pt-BR" sz="1000" b="1">
                <a:solidFill>
                  <a:srgbClr val="000066"/>
                </a:solidFill>
                <a:latin typeface="+mj-lt"/>
              </a:rPr>
              <a:t> </a:t>
            </a:r>
            <a:r>
              <a:rPr lang="pt-BR" sz="1000" b="1" err="1">
                <a:solidFill>
                  <a:srgbClr val="000066"/>
                </a:solidFill>
                <a:latin typeface="+mj-lt"/>
              </a:rPr>
              <a:t>and</a:t>
            </a:r>
            <a:r>
              <a:rPr lang="pt-BR" sz="1000" b="1">
                <a:solidFill>
                  <a:srgbClr val="000066"/>
                </a:solidFill>
                <a:latin typeface="+mj-lt"/>
              </a:rPr>
              <a:t> sea </a:t>
            </a:r>
            <a:r>
              <a:rPr lang="pt-BR" sz="1000" b="1" err="1">
                <a:solidFill>
                  <a:srgbClr val="000066"/>
                </a:solidFill>
                <a:latin typeface="+mj-lt"/>
              </a:rPr>
              <a:t>water</a:t>
            </a:r>
            <a:r>
              <a:rPr lang="pt-BR" sz="1000" b="1">
                <a:solidFill>
                  <a:srgbClr val="000066"/>
                </a:solidFill>
                <a:latin typeface="+mj-lt"/>
              </a:rPr>
              <a:t> </a:t>
            </a:r>
            <a:r>
              <a:rPr lang="pt-BR" sz="1000" b="1" err="1">
                <a:solidFill>
                  <a:srgbClr val="000066"/>
                </a:solidFill>
                <a:latin typeface="+mj-lt"/>
              </a:rPr>
              <a:t>formulations</a:t>
            </a:r>
            <a:r>
              <a:rPr lang="pt-BR" sz="1000" b="1">
                <a:solidFill>
                  <a:srgbClr val="000066"/>
                </a:solidFill>
                <a:latin typeface="+mj-lt"/>
              </a:rPr>
              <a:t> </a:t>
            </a:r>
            <a:r>
              <a:rPr lang="pt-BR" sz="1000" b="1" err="1">
                <a:solidFill>
                  <a:srgbClr val="000066"/>
                </a:solidFill>
                <a:latin typeface="+mj-lt"/>
              </a:rPr>
              <a:t>without</a:t>
            </a:r>
            <a:r>
              <a:rPr lang="pt-BR" sz="1000" b="1">
                <a:solidFill>
                  <a:srgbClr val="000066"/>
                </a:solidFill>
                <a:latin typeface="+mj-lt"/>
              </a:rPr>
              <a:t> </a:t>
            </a:r>
            <a:r>
              <a:rPr lang="pt-BR" sz="1000" b="1" err="1">
                <a:solidFill>
                  <a:srgbClr val="000066"/>
                </a:solidFill>
                <a:latin typeface="+mj-lt"/>
              </a:rPr>
              <a:t>silica</a:t>
            </a:r>
            <a:r>
              <a:rPr lang="pt-BR" sz="1000" b="1">
                <a:solidFill>
                  <a:srgbClr val="000066"/>
                </a:solidFill>
                <a:latin typeface="+mj-lt"/>
              </a:rPr>
              <a:t> </a:t>
            </a:r>
            <a:r>
              <a:rPr lang="pt-BR" sz="1000" b="1" err="1">
                <a:solidFill>
                  <a:srgbClr val="000066"/>
                </a:solidFill>
                <a:latin typeface="+mj-lt"/>
              </a:rPr>
              <a:t>flour</a:t>
            </a:r>
            <a:r>
              <a:rPr lang="pt-BR" sz="1000" b="1">
                <a:solidFill>
                  <a:srgbClr val="000066"/>
                </a:solidFill>
                <a:latin typeface="+mj-lt"/>
              </a:rPr>
              <a:t>. </a:t>
            </a:r>
          </a:p>
        </p:txBody>
      </p:sp>
      <p:sp>
        <p:nvSpPr>
          <p:cNvPr id="23" name="Rectangle 22">
            <a:extLst>
              <a:ext uri="{FF2B5EF4-FFF2-40B4-BE49-F238E27FC236}">
                <a16:creationId xmlns:a16="http://schemas.microsoft.com/office/drawing/2014/main" id="{F375697F-A0BE-36DC-B63B-F16B552F026C}"/>
              </a:ext>
            </a:extLst>
          </p:cNvPr>
          <p:cNvSpPr/>
          <p:nvPr/>
        </p:nvSpPr>
        <p:spPr>
          <a:xfrm>
            <a:off x="6096000" y="5330283"/>
            <a:ext cx="4655035" cy="2588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0455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461A-2618-791D-9FD7-B4B94E44A717}"/>
            </a:ext>
          </a:extLst>
        </p:cNvPr>
        <p:cNvGrpSpPr/>
        <p:nvPr/>
      </p:nvGrpSpPr>
      <p:grpSpPr>
        <a:xfrm>
          <a:off x="0" y="0"/>
          <a:ext cx="0" cy="0"/>
          <a:chOff x="0" y="0"/>
          <a:chExt cx="0" cy="0"/>
        </a:xfrm>
      </p:grpSpPr>
      <p:grpSp>
        <p:nvGrpSpPr>
          <p:cNvPr id="10" name="Agrupar 9">
            <a:extLst>
              <a:ext uri="{FF2B5EF4-FFF2-40B4-BE49-F238E27FC236}">
                <a16:creationId xmlns:a16="http://schemas.microsoft.com/office/drawing/2014/main" id="{AA1489EB-25F4-C4B2-46A6-9138AC49E3A0}"/>
              </a:ext>
            </a:extLst>
          </p:cNvPr>
          <p:cNvGrpSpPr>
            <a:grpSpLocks noChangeAspect="1"/>
          </p:cNvGrpSpPr>
          <p:nvPr/>
        </p:nvGrpSpPr>
        <p:grpSpPr>
          <a:xfrm>
            <a:off x="2568000" y="2161883"/>
            <a:ext cx="7056000" cy="3231658"/>
            <a:chOff x="4895753" y="1709158"/>
            <a:chExt cx="6622522" cy="3033147"/>
          </a:xfrm>
        </p:grpSpPr>
        <p:pic>
          <p:nvPicPr>
            <p:cNvPr id="3" name="Picture 2">
              <a:extLst>
                <a:ext uri="{FF2B5EF4-FFF2-40B4-BE49-F238E27FC236}">
                  <a16:creationId xmlns:a16="http://schemas.microsoft.com/office/drawing/2014/main" id="{2F1D632A-C605-8E53-FEB9-A3A4D3632AA3}"/>
                </a:ext>
              </a:extLst>
            </p:cNvPr>
            <p:cNvPicPr>
              <a:picLocks noChangeAspect="1"/>
            </p:cNvPicPr>
            <p:nvPr/>
          </p:nvPicPr>
          <p:blipFill>
            <a:blip r:embed="rId2"/>
            <a:stretch>
              <a:fillRect/>
            </a:stretch>
          </p:blipFill>
          <p:spPr>
            <a:xfrm>
              <a:off x="4895753" y="2294305"/>
              <a:ext cx="2818917" cy="2448000"/>
            </a:xfrm>
            <a:prstGeom prst="roundRect">
              <a:avLst>
                <a:gd name="adj" fmla="val 4314"/>
              </a:avLst>
            </a:prstGeom>
            <a:solidFill>
              <a:srgbClr val="FFFFFF">
                <a:shade val="85000"/>
              </a:srgbClr>
            </a:solidFill>
            <a:ln>
              <a:noFill/>
            </a:ln>
            <a:effectLst/>
          </p:spPr>
        </p:pic>
        <p:pic>
          <p:nvPicPr>
            <p:cNvPr id="6" name="Picture 4" descr="A close-up of white plastic&#10;&#10;AI-generated content may be incorrect.">
              <a:extLst>
                <a:ext uri="{FF2B5EF4-FFF2-40B4-BE49-F238E27FC236}">
                  <a16:creationId xmlns:a16="http://schemas.microsoft.com/office/drawing/2014/main" id="{5935FA88-DBBD-A624-C3CB-0F9C19A85B85}"/>
                </a:ext>
              </a:extLst>
            </p:cNvPr>
            <p:cNvPicPr>
              <a:picLocks noChangeAspect="1"/>
            </p:cNvPicPr>
            <p:nvPr/>
          </p:nvPicPr>
          <p:blipFill>
            <a:blip r:embed="rId3"/>
            <a:srcRect l="2467" r="15033"/>
            <a:stretch/>
          </p:blipFill>
          <p:spPr>
            <a:xfrm>
              <a:off x="8699357" y="2294305"/>
              <a:ext cx="2818918" cy="2448000"/>
            </a:xfrm>
            <a:prstGeom prst="roundRect">
              <a:avLst>
                <a:gd name="adj" fmla="val 4314"/>
              </a:avLst>
            </a:prstGeom>
            <a:solidFill>
              <a:srgbClr val="FFFFFF">
                <a:shade val="85000"/>
              </a:srgbClr>
            </a:solidFill>
            <a:ln>
              <a:noFill/>
            </a:ln>
            <a:effectLst/>
          </p:spPr>
        </p:pic>
        <p:sp>
          <p:nvSpPr>
            <p:cNvPr id="8" name="TextBox 5">
              <a:extLst>
                <a:ext uri="{FF2B5EF4-FFF2-40B4-BE49-F238E27FC236}">
                  <a16:creationId xmlns:a16="http://schemas.microsoft.com/office/drawing/2014/main" id="{0CD1BB78-D3B2-616D-B9C7-A0544A931CF0}"/>
                </a:ext>
              </a:extLst>
            </p:cNvPr>
            <p:cNvSpPr txBox="1"/>
            <p:nvPr/>
          </p:nvSpPr>
          <p:spPr>
            <a:xfrm>
              <a:off x="4895753" y="1709158"/>
              <a:ext cx="2818917" cy="34664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prstClr val="black"/>
                  </a:solidFill>
                  <a:effectLst/>
                  <a:uLnTx/>
                  <a:uFillTx/>
                  <a:latin typeface="Nirmala Text"/>
                  <a:ea typeface="+mn-ea"/>
                  <a:cs typeface="+mn-cs"/>
                </a:rPr>
                <a:t>Tobermorite</a:t>
              </a:r>
              <a:endParaRPr lang="pt-BR" sz="1800" b="0" i="0" u="none" strike="noStrike" kern="1200" cap="none" spc="0" normalizeH="0" baseline="0" noProof="0" err="1">
                <a:ln>
                  <a:noFill/>
                </a:ln>
                <a:solidFill>
                  <a:prstClr val="black"/>
                </a:solidFill>
                <a:effectLst/>
                <a:uLnTx/>
                <a:uFillTx/>
                <a:latin typeface="Nirmala Text"/>
                <a:ea typeface="Nirmala Text"/>
                <a:cs typeface="Nirmala Text"/>
              </a:endParaRPr>
            </a:p>
          </p:txBody>
        </p:sp>
        <p:sp>
          <p:nvSpPr>
            <p:cNvPr id="9" name="TextBox 6">
              <a:extLst>
                <a:ext uri="{FF2B5EF4-FFF2-40B4-BE49-F238E27FC236}">
                  <a16:creationId xmlns:a16="http://schemas.microsoft.com/office/drawing/2014/main" id="{2A72B842-600A-792C-F4FD-5A995C10D881}"/>
                </a:ext>
              </a:extLst>
            </p:cNvPr>
            <p:cNvSpPr txBox="1"/>
            <p:nvPr/>
          </p:nvSpPr>
          <p:spPr>
            <a:xfrm>
              <a:off x="8699356" y="1711226"/>
              <a:ext cx="2818915" cy="34664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prstClr val="black"/>
                  </a:solidFill>
                  <a:effectLst/>
                  <a:uLnTx/>
                  <a:uFillTx/>
                  <a:latin typeface="Nirmala Text"/>
                  <a:ea typeface="+mn-ea"/>
                  <a:cs typeface="+mn-cs"/>
                </a:rPr>
                <a:t>Xonotlite</a:t>
              </a:r>
              <a:endParaRPr lang="pt-BR" sz="1800" b="0" i="0" u="none" strike="noStrike" kern="1200" cap="none" spc="0" normalizeH="0" baseline="0" noProof="0">
                <a:ln>
                  <a:noFill/>
                </a:ln>
                <a:solidFill>
                  <a:prstClr val="black"/>
                </a:solidFill>
                <a:effectLst/>
                <a:uLnTx/>
                <a:uFillTx/>
                <a:latin typeface="Nirmala Text"/>
                <a:ea typeface="Nirmala Text"/>
                <a:cs typeface="Nirmala Text"/>
              </a:endParaRPr>
            </a:p>
          </p:txBody>
        </p:sp>
      </p:grpSp>
      <p:sp>
        <p:nvSpPr>
          <p:cNvPr id="7" name="Título 2">
            <a:extLst>
              <a:ext uri="{FF2B5EF4-FFF2-40B4-BE49-F238E27FC236}">
                <a16:creationId xmlns:a16="http://schemas.microsoft.com/office/drawing/2014/main" id="{D3ACE3B6-B159-2AA0-7F36-6BC48ABE5548}"/>
              </a:ext>
            </a:extLst>
          </p:cNvPr>
          <p:cNvSpPr>
            <a:spLocks noGrp="1"/>
          </p:cNvSpPr>
          <p:nvPr>
            <p:ph type="title"/>
          </p:nvPr>
        </p:nvSpPr>
        <p:spPr>
          <a:xfrm>
            <a:off x="247650" y="231775"/>
            <a:ext cx="9758484" cy="591368"/>
          </a:xfrm>
        </p:spPr>
        <p:txBody>
          <a:bodyPr/>
          <a:lstStyle/>
          <a:p>
            <a:r>
              <a:rPr lang="pt-BR" err="1"/>
              <a:t>Integrity</a:t>
            </a:r>
            <a:r>
              <a:rPr lang="pt-BR"/>
              <a:t> </a:t>
            </a:r>
            <a:r>
              <a:rPr lang="pt-BR" err="1"/>
              <a:t>Threat</a:t>
            </a:r>
            <a:r>
              <a:rPr lang="pt-BR"/>
              <a:t> : HPHT </a:t>
            </a:r>
            <a:r>
              <a:rPr lang="pt-BR" err="1"/>
              <a:t>Conditions</a:t>
            </a:r>
            <a:endParaRPr lang="pt-BR"/>
          </a:p>
        </p:txBody>
      </p:sp>
      <p:cxnSp>
        <p:nvCxnSpPr>
          <p:cNvPr id="12" name="Straight Arrow Connector 11">
            <a:extLst>
              <a:ext uri="{FF2B5EF4-FFF2-40B4-BE49-F238E27FC236}">
                <a16:creationId xmlns:a16="http://schemas.microsoft.com/office/drawing/2014/main" id="{9F1B402D-37E1-33A6-3C37-88876EE3A08F}"/>
              </a:ext>
            </a:extLst>
          </p:cNvPr>
          <p:cNvCxnSpPr>
            <a:cxnSpLocks/>
          </p:cNvCxnSpPr>
          <p:nvPr/>
        </p:nvCxnSpPr>
        <p:spPr>
          <a:xfrm>
            <a:off x="5664820" y="2344780"/>
            <a:ext cx="955748" cy="160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CaixaDeTexto 10">
            <a:extLst>
              <a:ext uri="{FF2B5EF4-FFF2-40B4-BE49-F238E27FC236}">
                <a16:creationId xmlns:a16="http://schemas.microsoft.com/office/drawing/2014/main" id="{5EBED42D-AA0D-1E5D-6E6A-ACE7AC552930}"/>
              </a:ext>
            </a:extLst>
          </p:cNvPr>
          <p:cNvSpPr txBox="1"/>
          <p:nvPr/>
        </p:nvSpPr>
        <p:spPr>
          <a:xfrm>
            <a:off x="3237108" y="5790139"/>
            <a:ext cx="6044686" cy="307777"/>
          </a:xfrm>
          <a:prstGeom prst="rect">
            <a:avLst/>
          </a:prstGeom>
          <a:noFill/>
        </p:spPr>
        <p:txBody>
          <a:bodyPr wrap="square" lIns="91440" tIns="45720" rIns="91440" bIns="45720" anchor="t">
            <a:spAutoFit/>
          </a:bodyPr>
          <a:lstStyle/>
          <a:p>
            <a:pPr marR="0" lvl="0" indent="0" algn="ctr" fontAlgn="auto">
              <a:lnSpc>
                <a:spcPct val="100000"/>
              </a:lnSpc>
              <a:spcBef>
                <a:spcPts val="0"/>
              </a:spcBef>
              <a:spcAft>
                <a:spcPts val="0"/>
              </a:spcAft>
              <a:buClrTx/>
              <a:buSzTx/>
              <a:buFontTx/>
              <a:buNone/>
              <a:tabLst/>
              <a:defRPr/>
            </a:pPr>
            <a:r>
              <a:rPr lang="pt-BR" sz="1400" b="1" err="1">
                <a:solidFill>
                  <a:srgbClr val="000066"/>
                </a:solidFill>
                <a:latin typeface="+mj-lt"/>
              </a:rPr>
              <a:t>Xonotlite</a:t>
            </a:r>
            <a:r>
              <a:rPr lang="pt-BR" sz="1400" b="1">
                <a:solidFill>
                  <a:srgbClr val="000066"/>
                </a:solidFill>
                <a:latin typeface="+mj-lt"/>
              </a:rPr>
              <a:t> </a:t>
            </a:r>
            <a:r>
              <a:rPr lang="pt-BR" sz="1400" b="1" err="1">
                <a:solidFill>
                  <a:srgbClr val="000066"/>
                </a:solidFill>
                <a:latin typeface="+mj-lt"/>
              </a:rPr>
              <a:t>is</a:t>
            </a:r>
            <a:r>
              <a:rPr lang="pt-BR" sz="1400" b="1">
                <a:solidFill>
                  <a:srgbClr val="000066"/>
                </a:solidFill>
                <a:latin typeface="+mj-lt"/>
              </a:rPr>
              <a:t> </a:t>
            </a:r>
            <a:r>
              <a:rPr lang="pt-BR" sz="1400" b="1" err="1">
                <a:solidFill>
                  <a:srgbClr val="000066"/>
                </a:solidFill>
                <a:latin typeface="+mj-lt"/>
              </a:rPr>
              <a:t>formed</a:t>
            </a:r>
            <a:r>
              <a:rPr lang="pt-BR" sz="1400" b="1">
                <a:solidFill>
                  <a:srgbClr val="000066"/>
                </a:solidFill>
                <a:latin typeface="+mj-lt"/>
              </a:rPr>
              <a:t> </a:t>
            </a:r>
            <a:r>
              <a:rPr lang="pt-BR" sz="1400" b="1" err="1">
                <a:solidFill>
                  <a:srgbClr val="000066"/>
                </a:solidFill>
                <a:latin typeface="+mj-lt"/>
              </a:rPr>
              <a:t>at</a:t>
            </a:r>
            <a:r>
              <a:rPr lang="pt-BR" sz="1400" b="1">
                <a:solidFill>
                  <a:srgbClr val="000066"/>
                </a:solidFill>
                <a:latin typeface="+mj-lt"/>
              </a:rPr>
              <a:t> </a:t>
            </a:r>
            <a:r>
              <a:rPr lang="pt-BR" sz="1400" b="1" err="1">
                <a:solidFill>
                  <a:srgbClr val="000066"/>
                </a:solidFill>
                <a:latin typeface="+mj-lt"/>
              </a:rPr>
              <a:t>higher</a:t>
            </a:r>
            <a:r>
              <a:rPr lang="pt-BR" sz="1400" b="1">
                <a:solidFill>
                  <a:srgbClr val="000066"/>
                </a:solidFill>
                <a:latin typeface="+mj-lt"/>
              </a:rPr>
              <a:t> </a:t>
            </a:r>
            <a:r>
              <a:rPr lang="pt-BR" sz="1400" b="1" err="1">
                <a:solidFill>
                  <a:srgbClr val="000066"/>
                </a:solidFill>
                <a:latin typeface="+mj-lt"/>
              </a:rPr>
              <a:t>temperatures</a:t>
            </a:r>
            <a:r>
              <a:rPr lang="pt-BR" sz="1400" b="1">
                <a:solidFill>
                  <a:srgbClr val="000066"/>
                </a:solidFill>
                <a:latin typeface="+mj-lt"/>
              </a:rPr>
              <a:t> </a:t>
            </a:r>
            <a:r>
              <a:rPr lang="pt-BR" sz="1400" b="1" err="1">
                <a:solidFill>
                  <a:srgbClr val="000066"/>
                </a:solidFill>
                <a:latin typeface="+mj-lt"/>
              </a:rPr>
              <a:t>than</a:t>
            </a:r>
            <a:r>
              <a:rPr lang="pt-BR" sz="1400" b="1">
                <a:solidFill>
                  <a:srgbClr val="000066"/>
                </a:solidFill>
                <a:latin typeface="+mj-lt"/>
              </a:rPr>
              <a:t> </a:t>
            </a:r>
            <a:r>
              <a:rPr lang="pt-BR" sz="1400" b="1" err="1">
                <a:solidFill>
                  <a:srgbClr val="000066"/>
                </a:solidFill>
                <a:latin typeface="+mj-lt"/>
              </a:rPr>
              <a:t>Tobermorite</a:t>
            </a:r>
            <a:endParaRPr lang="pt-BR" sz="1400" b="1">
              <a:solidFill>
                <a:srgbClr val="000066"/>
              </a:solidFill>
              <a:latin typeface="+mj-lt"/>
              <a:ea typeface="Nirmala Text"/>
              <a:cs typeface="Nirmala Text"/>
            </a:endParaRPr>
          </a:p>
        </p:txBody>
      </p:sp>
    </p:spTree>
    <p:extLst>
      <p:ext uri="{BB962C8B-B14F-4D97-AF65-F5344CB8AC3E}">
        <p14:creationId xmlns:p14="http://schemas.microsoft.com/office/powerpoint/2010/main" val="1690777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7068-207A-8866-21DB-C904090EF12A}"/>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D4676B93-278A-E8D8-1F12-75266251E01F}"/>
              </a:ext>
            </a:extLst>
          </p:cNvPr>
          <p:cNvSpPr>
            <a:spLocks noGrp="1"/>
          </p:cNvSpPr>
          <p:nvPr>
            <p:ph type="body" sz="quarter" idx="16"/>
          </p:nvPr>
        </p:nvSpPr>
        <p:spPr/>
        <p:txBody>
          <a:bodyPr vert="horz" lIns="91440" tIns="45720" rIns="91440" bIns="45720" rtlCol="0" anchor="t">
            <a:normAutofit/>
          </a:bodyPr>
          <a:lstStyle/>
          <a:p>
            <a:pPr>
              <a:lnSpc>
                <a:spcPct val="150000"/>
              </a:lnSpc>
            </a:pPr>
            <a:r>
              <a:rPr lang="en-US" sz="2000"/>
              <a:t>Reactions: CH + CO₂ → </a:t>
            </a:r>
            <a:r>
              <a:rPr lang="en-US" sz="2000" err="1"/>
              <a:t>CaCO</a:t>
            </a:r>
            <a:r>
              <a:rPr lang="en-US" sz="2000"/>
              <a:t>₃, then leaching</a:t>
            </a:r>
            <a:endParaRPr lang="en-US" sz="2000">
              <a:ea typeface="Nirmala Text"/>
              <a:cs typeface="Nirmala Text"/>
            </a:endParaRPr>
          </a:p>
          <a:p>
            <a:pPr>
              <a:lnSpc>
                <a:spcPct val="150000"/>
              </a:lnSpc>
            </a:pPr>
            <a:r>
              <a:rPr lang="en-US" sz="2000"/>
              <a:t>Mitigation: CO₂-resistant cements, Sulfate resistant cements, fly ash, geopolymer, MgO, latex-modified</a:t>
            </a:r>
            <a:endParaRPr lang="en-US" sz="2000">
              <a:ea typeface="Nirmala Text"/>
              <a:cs typeface="Nirmala Text"/>
            </a:endParaRPr>
          </a:p>
          <a:p>
            <a:pPr marL="0" indent="0">
              <a:lnSpc>
                <a:spcPct val="150000"/>
              </a:lnSpc>
              <a:buNone/>
            </a:pPr>
            <a:endParaRPr lang="en-US" sz="2800"/>
          </a:p>
        </p:txBody>
      </p:sp>
      <p:sp>
        <p:nvSpPr>
          <p:cNvPr id="3" name="Título 2">
            <a:extLst>
              <a:ext uri="{FF2B5EF4-FFF2-40B4-BE49-F238E27FC236}">
                <a16:creationId xmlns:a16="http://schemas.microsoft.com/office/drawing/2014/main" id="{32E1522A-8632-94A4-11CB-4D120C9D1645}"/>
              </a:ext>
            </a:extLst>
          </p:cNvPr>
          <p:cNvSpPr>
            <a:spLocks noGrp="1"/>
          </p:cNvSpPr>
          <p:nvPr>
            <p:ph type="title"/>
          </p:nvPr>
        </p:nvSpPr>
        <p:spPr/>
        <p:txBody>
          <a:bodyPr/>
          <a:lstStyle/>
          <a:p>
            <a:r>
              <a:rPr lang="pt-BR" err="1"/>
              <a:t>Integrity</a:t>
            </a:r>
            <a:r>
              <a:rPr lang="pt-BR"/>
              <a:t> </a:t>
            </a:r>
            <a:r>
              <a:rPr lang="pt-BR" err="1"/>
              <a:t>Threat</a:t>
            </a:r>
            <a:r>
              <a:rPr lang="pt-BR"/>
              <a:t> : </a:t>
            </a:r>
            <a:r>
              <a:rPr lang="en-US"/>
              <a:t>CO₂ and H₂S and HCl Attack </a:t>
            </a:r>
            <a:endParaRPr lang="pt-BR"/>
          </a:p>
        </p:txBody>
      </p:sp>
    </p:spTree>
    <p:extLst>
      <p:ext uri="{BB962C8B-B14F-4D97-AF65-F5344CB8AC3E}">
        <p14:creationId xmlns:p14="http://schemas.microsoft.com/office/powerpoint/2010/main" val="4249887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6785F-CD31-5712-C8C8-4174C2A93A65}"/>
            </a:ext>
          </a:extLst>
        </p:cNvPr>
        <p:cNvGrpSpPr/>
        <p:nvPr/>
      </p:nvGrpSpPr>
      <p:grpSpPr>
        <a:xfrm>
          <a:off x="0" y="0"/>
          <a:ext cx="0" cy="0"/>
          <a:chOff x="0" y="0"/>
          <a:chExt cx="0" cy="0"/>
        </a:xfrm>
      </p:grpSpPr>
      <p:pic>
        <p:nvPicPr>
          <p:cNvPr id="79" name="Imagem 78">
            <a:extLst>
              <a:ext uri="{FF2B5EF4-FFF2-40B4-BE49-F238E27FC236}">
                <a16:creationId xmlns:a16="http://schemas.microsoft.com/office/drawing/2014/main" id="{FE960378-6425-D944-EF8F-2B9C27D18995}"/>
              </a:ext>
            </a:extLst>
          </p:cNvPr>
          <p:cNvPicPr>
            <a:picLocks noChangeAspect="1"/>
          </p:cNvPicPr>
          <p:nvPr/>
        </p:nvPicPr>
        <p:blipFill>
          <a:blip r:embed="rId3">
            <a:extLst>
              <a:ext uri="{28A0092B-C50C-407E-A947-70E740481C1C}">
                <a14:useLocalDpi xmlns:a14="http://schemas.microsoft.com/office/drawing/2010/main" val="0"/>
              </a:ext>
            </a:extLst>
          </a:blip>
          <a:srcRect l="6595" r="6595"/>
          <a:stretch/>
        </p:blipFill>
        <p:spPr>
          <a:xfrm>
            <a:off x="6238609" y="0"/>
            <a:ext cx="5954400" cy="6859162"/>
          </a:xfrm>
          <a:custGeom>
            <a:avLst/>
            <a:gdLst>
              <a:gd name="connsiteX0" fmla="*/ 5904220 w 5953391"/>
              <a:gd name="connsiteY0" fmla="*/ 0 h 6858000"/>
              <a:gd name="connsiteX1" fmla="*/ 5953391 w 5953391"/>
              <a:gd name="connsiteY1" fmla="*/ 0 h 6858000"/>
              <a:gd name="connsiteX2" fmla="*/ 5953391 w 5953391"/>
              <a:gd name="connsiteY2" fmla="*/ 6858000 h 6858000"/>
              <a:gd name="connsiteX3" fmla="*/ 1274488 w 5953391"/>
              <a:gd name="connsiteY3" fmla="*/ 6858000 h 6858000"/>
              <a:gd name="connsiteX4" fmla="*/ 113417 w 5953391"/>
              <a:gd name="connsiteY4" fmla="*/ 4010115 h 6858000"/>
              <a:gd name="connsiteX5" fmla="*/ 951034 w 5953391"/>
              <a:gd name="connsiteY5" fmla="*/ 2019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391" h="6858000">
                <a:moveTo>
                  <a:pt x="5904220" y="0"/>
                </a:moveTo>
                <a:lnTo>
                  <a:pt x="5953391" y="0"/>
                </a:lnTo>
                <a:lnTo>
                  <a:pt x="5953391" y="6858000"/>
                </a:lnTo>
                <a:lnTo>
                  <a:pt x="1274488" y="6858000"/>
                </a:lnTo>
                <a:lnTo>
                  <a:pt x="113417" y="4010115"/>
                </a:lnTo>
                <a:cubicBezTo>
                  <a:pt x="-205004" y="3229092"/>
                  <a:pt x="170011" y="2337816"/>
                  <a:pt x="951034" y="2019395"/>
                </a:cubicBezTo>
                <a:close/>
              </a:path>
            </a:pathLst>
          </a:custGeom>
        </p:spPr>
      </p:pic>
      <p:sp>
        <p:nvSpPr>
          <p:cNvPr id="76" name="Espaço Reservado para Texto 75">
            <a:extLst>
              <a:ext uri="{FF2B5EF4-FFF2-40B4-BE49-F238E27FC236}">
                <a16:creationId xmlns:a16="http://schemas.microsoft.com/office/drawing/2014/main" id="{1007DFF4-EC77-B7FF-0A10-3A44542A3968}"/>
              </a:ext>
            </a:extLst>
          </p:cNvPr>
          <p:cNvSpPr>
            <a:spLocks noGrp="1"/>
          </p:cNvSpPr>
          <p:nvPr>
            <p:ph type="body" sz="quarter" idx="16"/>
          </p:nvPr>
        </p:nvSpPr>
        <p:spPr>
          <a:xfrm>
            <a:off x="247648" y="2368662"/>
            <a:ext cx="5295747" cy="2120675"/>
          </a:xfrm>
        </p:spPr>
        <p:txBody>
          <a:bodyPr vert="horz" lIns="91440" tIns="45720" rIns="91440" bIns="45720" rtlCol="0" anchor="ctr">
            <a:noAutofit/>
          </a:bodyPr>
          <a:lstStyle/>
          <a:p>
            <a:pPr marL="342900" indent="-342900">
              <a:lnSpc>
                <a:spcPct val="150000"/>
              </a:lnSpc>
              <a:buFont typeface="+mj-lt"/>
              <a:buAutoNum type="arabicPeriod"/>
            </a:pPr>
            <a:r>
              <a:rPr lang="pt-BR" sz="2000"/>
              <a:t>CO₂ + H₂O → H₂CO₃ (</a:t>
            </a:r>
            <a:r>
              <a:rPr lang="en-US" sz="2000"/>
              <a:t>carbonic acid</a:t>
            </a:r>
            <a:r>
              <a:rPr lang="pt-BR" sz="2000"/>
              <a:t>)</a:t>
            </a:r>
            <a:endParaRPr lang="pt-BR" sz="2000">
              <a:ea typeface="Nirmala Text"/>
              <a:cs typeface="Nirmala Text"/>
            </a:endParaRPr>
          </a:p>
          <a:p>
            <a:pPr marL="342900" indent="-342900">
              <a:lnSpc>
                <a:spcPct val="150000"/>
              </a:lnSpc>
              <a:buFont typeface="+mj-lt"/>
              <a:buAutoNum type="arabicPeriod"/>
            </a:pPr>
            <a:r>
              <a:rPr lang="pt-BR" sz="2000"/>
              <a:t>H₂CO₃ + Ca(OH)₂ → </a:t>
            </a:r>
            <a:r>
              <a:rPr lang="pt-BR" sz="2000" err="1"/>
              <a:t>CaCO</a:t>
            </a:r>
            <a:r>
              <a:rPr lang="pt-BR" sz="2000"/>
              <a:t>₃ + 2H₂O</a:t>
            </a:r>
            <a:endParaRPr lang="pt-BR" sz="2000">
              <a:ea typeface="Nirmala Text"/>
              <a:cs typeface="Nirmala Text"/>
            </a:endParaRPr>
          </a:p>
          <a:p>
            <a:pPr marL="342900" indent="-342900">
              <a:lnSpc>
                <a:spcPct val="150000"/>
              </a:lnSpc>
              <a:buFont typeface="+mj-lt"/>
              <a:buAutoNum type="arabicPeriod"/>
            </a:pPr>
            <a:r>
              <a:rPr lang="pt-BR" sz="2000"/>
              <a:t>C-S-H </a:t>
            </a:r>
            <a:r>
              <a:rPr lang="pt-BR" sz="2000" err="1"/>
              <a:t>and</a:t>
            </a:r>
            <a:r>
              <a:rPr lang="pt-BR" sz="2000"/>
              <a:t>/</a:t>
            </a:r>
            <a:r>
              <a:rPr lang="pt-BR" sz="2000" err="1"/>
              <a:t>or</a:t>
            </a:r>
            <a:r>
              <a:rPr lang="pt-BR" sz="2000"/>
              <a:t> </a:t>
            </a:r>
            <a:r>
              <a:rPr lang="pt-BR" sz="2000" err="1"/>
              <a:t>crystalline</a:t>
            </a:r>
            <a:r>
              <a:rPr lang="pt-BR" sz="2000"/>
              <a:t> </a:t>
            </a:r>
            <a:r>
              <a:rPr lang="pt-BR" sz="2000" err="1"/>
              <a:t>phases</a:t>
            </a:r>
            <a:r>
              <a:rPr lang="pt-BR" sz="2000"/>
              <a:t> + H2CO3 → CaCO3 + SiO2 (gel) + H2O </a:t>
            </a:r>
            <a:endParaRPr lang="pt-BR" sz="2000">
              <a:ea typeface="Nirmala Text"/>
              <a:cs typeface="Nirmala Text"/>
            </a:endParaRPr>
          </a:p>
          <a:p>
            <a:pPr marL="342900" indent="-342900">
              <a:lnSpc>
                <a:spcPct val="150000"/>
              </a:lnSpc>
              <a:buFont typeface="+mj-lt"/>
              <a:buAutoNum type="arabicPeriod"/>
            </a:pPr>
            <a:r>
              <a:rPr lang="pt-BR" sz="2000"/>
              <a:t>CaCO3 + H2CO3→Ca(HCO3)2 </a:t>
            </a:r>
            <a:endParaRPr lang="pt-BR" sz="2000">
              <a:ea typeface="Nirmala Text"/>
              <a:cs typeface="Nirmala Text"/>
            </a:endParaRPr>
          </a:p>
        </p:txBody>
      </p:sp>
      <p:sp>
        <p:nvSpPr>
          <p:cNvPr id="5" name="Título 2">
            <a:extLst>
              <a:ext uri="{FF2B5EF4-FFF2-40B4-BE49-F238E27FC236}">
                <a16:creationId xmlns:a16="http://schemas.microsoft.com/office/drawing/2014/main" id="{62B8AA9C-3D11-DE84-8D34-924EC22011EB}"/>
              </a:ext>
            </a:extLst>
          </p:cNvPr>
          <p:cNvSpPr>
            <a:spLocks noGrp="1"/>
          </p:cNvSpPr>
          <p:nvPr>
            <p:ph type="title"/>
          </p:nvPr>
        </p:nvSpPr>
        <p:spPr>
          <a:xfrm>
            <a:off x="247648" y="242927"/>
            <a:ext cx="9758484" cy="591368"/>
          </a:xfrm>
        </p:spPr>
        <p:txBody>
          <a:bodyPr/>
          <a:lstStyle/>
          <a:p>
            <a:r>
              <a:rPr lang="pt-BR" err="1"/>
              <a:t>Integrity</a:t>
            </a:r>
            <a:r>
              <a:rPr lang="pt-BR"/>
              <a:t> </a:t>
            </a:r>
            <a:r>
              <a:rPr lang="pt-BR" err="1"/>
              <a:t>Threat</a:t>
            </a:r>
            <a:r>
              <a:rPr lang="pt-BR"/>
              <a:t> : </a:t>
            </a:r>
            <a:r>
              <a:rPr lang="en-US"/>
              <a:t>CO₂ Attack </a:t>
            </a:r>
            <a:endParaRPr lang="pt-BR"/>
          </a:p>
        </p:txBody>
      </p:sp>
    </p:spTree>
    <p:extLst>
      <p:ext uri="{BB962C8B-B14F-4D97-AF65-F5344CB8AC3E}">
        <p14:creationId xmlns:p14="http://schemas.microsoft.com/office/powerpoint/2010/main" val="112152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4D549A-5535-92CF-C32D-766BD82675CA}"/>
              </a:ext>
            </a:extLst>
          </p:cNvPr>
          <p:cNvSpPr>
            <a:spLocks noGrp="1"/>
          </p:cNvSpPr>
          <p:nvPr>
            <p:ph type="title"/>
          </p:nvPr>
        </p:nvSpPr>
        <p:spPr>
          <a:xfrm>
            <a:off x="394735" y="2784047"/>
            <a:ext cx="5320265" cy="1289905"/>
          </a:xfrm>
        </p:spPr>
        <p:txBody>
          <a:bodyPr anchor="ctr">
            <a:noAutofit/>
          </a:bodyPr>
          <a:lstStyle/>
          <a:p>
            <a:r>
              <a:rPr lang="en-US" sz="4400"/>
              <a:t>Cement Integrity</a:t>
            </a:r>
            <a:endParaRPr lang="pt-BR" sz="4400"/>
          </a:p>
        </p:txBody>
      </p:sp>
      <p:pic>
        <p:nvPicPr>
          <p:cNvPr id="3" name="Imagem 2">
            <a:extLst>
              <a:ext uri="{FF2B5EF4-FFF2-40B4-BE49-F238E27FC236}">
                <a16:creationId xmlns:a16="http://schemas.microsoft.com/office/drawing/2014/main" id="{1CEA360A-3925-755D-3207-441A9CEB4FFB}"/>
              </a:ext>
            </a:extLst>
          </p:cNvPr>
          <p:cNvPicPr>
            <a:picLocks noChangeAspect="1"/>
          </p:cNvPicPr>
          <p:nvPr/>
        </p:nvPicPr>
        <p:blipFill>
          <a:blip r:embed="rId2">
            <a:extLst>
              <a:ext uri="{28A0092B-C50C-407E-A947-70E740481C1C}">
                <a14:useLocalDpi xmlns:a14="http://schemas.microsoft.com/office/drawing/2010/main" val="0"/>
              </a:ext>
            </a:extLst>
          </a:blip>
          <a:srcRect l="23202" r="23202"/>
          <a:stretch/>
        </p:blipFill>
        <p:spPr>
          <a:xfrm>
            <a:off x="6238610" y="0"/>
            <a:ext cx="5953391" cy="6858000"/>
          </a:xfrm>
          <a:custGeom>
            <a:avLst/>
            <a:gdLst>
              <a:gd name="connsiteX0" fmla="*/ 5904220 w 5953391"/>
              <a:gd name="connsiteY0" fmla="*/ 0 h 6858000"/>
              <a:gd name="connsiteX1" fmla="*/ 5953391 w 5953391"/>
              <a:gd name="connsiteY1" fmla="*/ 0 h 6858000"/>
              <a:gd name="connsiteX2" fmla="*/ 5953391 w 5953391"/>
              <a:gd name="connsiteY2" fmla="*/ 6858000 h 6858000"/>
              <a:gd name="connsiteX3" fmla="*/ 1274488 w 5953391"/>
              <a:gd name="connsiteY3" fmla="*/ 6858000 h 6858000"/>
              <a:gd name="connsiteX4" fmla="*/ 113417 w 5953391"/>
              <a:gd name="connsiteY4" fmla="*/ 4010115 h 6858000"/>
              <a:gd name="connsiteX5" fmla="*/ 951034 w 5953391"/>
              <a:gd name="connsiteY5" fmla="*/ 2019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391" h="6858000">
                <a:moveTo>
                  <a:pt x="5904220" y="0"/>
                </a:moveTo>
                <a:lnTo>
                  <a:pt x="5953391" y="0"/>
                </a:lnTo>
                <a:lnTo>
                  <a:pt x="5953391" y="6858000"/>
                </a:lnTo>
                <a:lnTo>
                  <a:pt x="1274488" y="6858000"/>
                </a:lnTo>
                <a:lnTo>
                  <a:pt x="113417" y="4010115"/>
                </a:lnTo>
                <a:cubicBezTo>
                  <a:pt x="-205004" y="3229092"/>
                  <a:pt x="170011" y="2337816"/>
                  <a:pt x="951034" y="2019395"/>
                </a:cubicBezTo>
                <a:close/>
              </a:path>
            </a:pathLst>
          </a:custGeom>
        </p:spPr>
      </p:pic>
    </p:spTree>
    <p:extLst>
      <p:ext uri="{BB962C8B-B14F-4D97-AF65-F5344CB8AC3E}">
        <p14:creationId xmlns:p14="http://schemas.microsoft.com/office/powerpoint/2010/main" val="3205654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29A15-AC47-5011-5748-2B74D16D8655}"/>
            </a:ext>
          </a:extLst>
        </p:cNvPr>
        <p:cNvGrpSpPr/>
        <p:nvPr/>
      </p:nvGrpSpPr>
      <p:grpSpPr>
        <a:xfrm>
          <a:off x="0" y="0"/>
          <a:ext cx="0" cy="0"/>
          <a:chOff x="0" y="0"/>
          <a:chExt cx="0" cy="0"/>
        </a:xfrm>
      </p:grpSpPr>
      <p:pic>
        <p:nvPicPr>
          <p:cNvPr id="6" name="Picture 1" descr="A diagram of different types of liquids&#10;&#10;AI-generated content may be incorrect.">
            <a:extLst>
              <a:ext uri="{FF2B5EF4-FFF2-40B4-BE49-F238E27FC236}">
                <a16:creationId xmlns:a16="http://schemas.microsoft.com/office/drawing/2014/main" id="{CE073C7D-632A-9B87-9FF7-990350C60C8E}"/>
              </a:ext>
            </a:extLst>
          </p:cNvPr>
          <p:cNvPicPr>
            <a:picLocks noChangeAspect="1"/>
          </p:cNvPicPr>
          <p:nvPr/>
        </p:nvPicPr>
        <p:blipFill>
          <a:blip r:embed="rId3"/>
          <a:srcRect l="4705" t="6518" r="5125" b="6205"/>
          <a:stretch/>
        </p:blipFill>
        <p:spPr>
          <a:xfrm>
            <a:off x="919649" y="1832156"/>
            <a:ext cx="4527943" cy="419635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8" name="CaixaDeTexto 7">
            <a:extLst>
              <a:ext uri="{FF2B5EF4-FFF2-40B4-BE49-F238E27FC236}">
                <a16:creationId xmlns:a16="http://schemas.microsoft.com/office/drawing/2014/main" id="{8BB39372-DBD5-E75C-12B4-A8622A903997}"/>
              </a:ext>
            </a:extLst>
          </p:cNvPr>
          <p:cNvSpPr txBox="1"/>
          <p:nvPr/>
        </p:nvSpPr>
        <p:spPr>
          <a:xfrm>
            <a:off x="5968430" y="1831848"/>
            <a:ext cx="5474609" cy="646331"/>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Nirmala Text"/>
                <a:ea typeface="+mn-ea"/>
                <a:cs typeface="+mn-cs"/>
              </a:rPr>
              <a:t>The dissolution and calcium migration and formation of distinct zones in the set cement.</a:t>
            </a:r>
          </a:p>
        </p:txBody>
      </p:sp>
      <p:sp>
        <p:nvSpPr>
          <p:cNvPr id="9" name="CaixaDeTexto 8">
            <a:extLst>
              <a:ext uri="{FF2B5EF4-FFF2-40B4-BE49-F238E27FC236}">
                <a16:creationId xmlns:a16="http://schemas.microsoft.com/office/drawing/2014/main" id="{D7B1EBD6-0C7C-A851-F5A9-68EA9E97B290}"/>
              </a:ext>
            </a:extLst>
          </p:cNvPr>
          <p:cNvSpPr txBox="1"/>
          <p:nvPr/>
        </p:nvSpPr>
        <p:spPr>
          <a:xfrm>
            <a:off x="10006135" y="6403309"/>
            <a:ext cx="1745838" cy="317063"/>
          </a:xfrm>
          <a:prstGeom prst="rect">
            <a:avLst/>
          </a:prstGeom>
        </p:spPr>
        <p:txBody>
          <a:bodyPr vert="horz" wrap="none" lIns="91440" tIns="45720" rIns="91440" bIns="4572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Nirmala Text"/>
                <a:ea typeface="+mn-ea"/>
                <a:cs typeface="+mn-cs"/>
              </a:rPr>
              <a:t>(</a:t>
            </a:r>
            <a:r>
              <a:rPr kumimoji="0" lang="en-US" sz="1400" b="0" i="0" u="none" strike="noStrike" kern="1200" cap="none" spc="0" normalizeH="0" baseline="0" noProof="0" err="1">
                <a:ln>
                  <a:noFill/>
                </a:ln>
                <a:solidFill>
                  <a:prstClr val="black"/>
                </a:solidFill>
                <a:effectLst/>
                <a:uLnTx/>
                <a:uFillTx/>
                <a:latin typeface="Nirmala Text"/>
                <a:ea typeface="+mn-ea"/>
                <a:cs typeface="+mn-cs"/>
              </a:rPr>
              <a:t>Kutchko</a:t>
            </a:r>
            <a:r>
              <a:rPr kumimoji="0" lang="en-US" sz="1400" b="0" i="0" u="none" strike="noStrike" kern="1200" cap="none" spc="0" normalizeH="0" baseline="0" noProof="0">
                <a:ln>
                  <a:noFill/>
                </a:ln>
                <a:solidFill>
                  <a:prstClr val="black"/>
                </a:solidFill>
                <a:effectLst/>
                <a:uLnTx/>
                <a:uFillTx/>
                <a:latin typeface="Nirmala Text"/>
                <a:ea typeface="+mn-ea"/>
                <a:cs typeface="+mn-cs"/>
              </a:rPr>
              <a:t> et al., 2007) </a:t>
            </a:r>
          </a:p>
        </p:txBody>
      </p:sp>
      <p:cxnSp>
        <p:nvCxnSpPr>
          <p:cNvPr id="10" name="Straight Connector 6">
            <a:extLst>
              <a:ext uri="{FF2B5EF4-FFF2-40B4-BE49-F238E27FC236}">
                <a16:creationId xmlns:a16="http://schemas.microsoft.com/office/drawing/2014/main" id="{79FEDCD1-0354-FC22-B0AB-5A143139F2F0}"/>
              </a:ext>
            </a:extLst>
          </p:cNvPr>
          <p:cNvCxnSpPr>
            <a:cxnSpLocks/>
          </p:cNvCxnSpPr>
          <p:nvPr/>
        </p:nvCxnSpPr>
        <p:spPr>
          <a:xfrm>
            <a:off x="9858375" y="6403309"/>
            <a:ext cx="1893596" cy="0"/>
          </a:xfrm>
          <a:prstGeom prst="line">
            <a:avLst/>
          </a:prstGeom>
          <a:ln w="12700">
            <a:solidFill>
              <a:srgbClr val="000066"/>
            </a:solidFill>
          </a:ln>
        </p:spPr>
        <p:style>
          <a:lnRef idx="1">
            <a:schemeClr val="accent1"/>
          </a:lnRef>
          <a:fillRef idx="0">
            <a:schemeClr val="accent1"/>
          </a:fillRef>
          <a:effectRef idx="0">
            <a:schemeClr val="accent1"/>
          </a:effectRef>
          <a:fontRef idx="minor">
            <a:schemeClr val="tx1"/>
          </a:fontRef>
        </p:style>
      </p:cxnSp>
      <p:pic>
        <p:nvPicPr>
          <p:cNvPr id="3" name="Imagem 2" descr="A diagram of a structure&#10;&#10;AI-generated content may be incorrect.">
            <a:extLst>
              <a:ext uri="{FF2B5EF4-FFF2-40B4-BE49-F238E27FC236}">
                <a16:creationId xmlns:a16="http://schemas.microsoft.com/office/drawing/2014/main" id="{6072AFCF-7AED-A5BC-E6ED-F3AB4E33876D}"/>
              </a:ext>
            </a:extLst>
          </p:cNvPr>
          <p:cNvPicPr>
            <a:picLocks noChangeAspect="1"/>
          </p:cNvPicPr>
          <p:nvPr/>
        </p:nvPicPr>
        <p:blipFill>
          <a:blip r:embed="rId4"/>
          <a:stretch>
            <a:fillRect/>
          </a:stretch>
        </p:blipFill>
        <p:spPr>
          <a:xfrm>
            <a:off x="5966460" y="2929128"/>
            <a:ext cx="5135880" cy="2645664"/>
          </a:xfrm>
          <a:prstGeom prst="rect">
            <a:avLst/>
          </a:prstGeom>
        </p:spPr>
      </p:pic>
      <p:sp>
        <p:nvSpPr>
          <p:cNvPr id="7" name="Título 2">
            <a:extLst>
              <a:ext uri="{FF2B5EF4-FFF2-40B4-BE49-F238E27FC236}">
                <a16:creationId xmlns:a16="http://schemas.microsoft.com/office/drawing/2014/main" id="{91784F7F-92D1-585B-A1A6-F740F005281B}"/>
              </a:ext>
            </a:extLst>
          </p:cNvPr>
          <p:cNvSpPr>
            <a:spLocks noGrp="1"/>
          </p:cNvSpPr>
          <p:nvPr>
            <p:ph type="title"/>
          </p:nvPr>
        </p:nvSpPr>
        <p:spPr>
          <a:xfrm>
            <a:off x="247648" y="242927"/>
            <a:ext cx="9758484" cy="591368"/>
          </a:xfrm>
        </p:spPr>
        <p:txBody>
          <a:bodyPr/>
          <a:lstStyle/>
          <a:p>
            <a:r>
              <a:rPr lang="pt-BR" err="1"/>
              <a:t>Integrity</a:t>
            </a:r>
            <a:r>
              <a:rPr lang="pt-BR"/>
              <a:t> </a:t>
            </a:r>
            <a:r>
              <a:rPr lang="pt-BR" err="1"/>
              <a:t>Threat</a:t>
            </a:r>
            <a:r>
              <a:rPr lang="pt-BR"/>
              <a:t> : </a:t>
            </a:r>
            <a:r>
              <a:rPr lang="en-US"/>
              <a:t>CO₂ Attack </a:t>
            </a:r>
            <a:endParaRPr lang="pt-BR"/>
          </a:p>
        </p:txBody>
      </p:sp>
    </p:spTree>
    <p:extLst>
      <p:ext uri="{BB962C8B-B14F-4D97-AF65-F5344CB8AC3E}">
        <p14:creationId xmlns:p14="http://schemas.microsoft.com/office/powerpoint/2010/main" val="3444762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D41A5-0990-30B0-D6FB-E4434118306C}"/>
            </a:ext>
          </a:extLst>
        </p:cNvPr>
        <p:cNvGrpSpPr/>
        <p:nvPr/>
      </p:nvGrpSpPr>
      <p:grpSpPr>
        <a:xfrm>
          <a:off x="0" y="0"/>
          <a:ext cx="0" cy="0"/>
          <a:chOff x="0" y="0"/>
          <a:chExt cx="0" cy="0"/>
        </a:xfrm>
      </p:grpSpPr>
      <p:sp>
        <p:nvSpPr>
          <p:cNvPr id="76" name="Espaço Reservado para Texto 75">
            <a:extLst>
              <a:ext uri="{FF2B5EF4-FFF2-40B4-BE49-F238E27FC236}">
                <a16:creationId xmlns:a16="http://schemas.microsoft.com/office/drawing/2014/main" id="{307521C7-EFC8-AA62-B2F0-F680D8A736DF}"/>
              </a:ext>
            </a:extLst>
          </p:cNvPr>
          <p:cNvSpPr>
            <a:spLocks noGrp="1"/>
          </p:cNvSpPr>
          <p:nvPr>
            <p:ph type="body" sz="quarter" idx="16"/>
          </p:nvPr>
        </p:nvSpPr>
        <p:spPr>
          <a:xfrm>
            <a:off x="247649" y="1625224"/>
            <a:ext cx="5290396" cy="4955570"/>
          </a:xfrm>
        </p:spPr>
        <p:txBody>
          <a:bodyPr vert="horz" lIns="91440" tIns="45720" rIns="91440" bIns="45720" rtlCol="0" anchor="ctr">
            <a:noAutofit/>
          </a:bodyPr>
          <a:lstStyle/>
          <a:p>
            <a:pPr marL="342900" indent="-342900">
              <a:lnSpc>
                <a:spcPct val="150000"/>
              </a:lnSpc>
              <a:buFont typeface="+mj-lt"/>
              <a:buAutoNum type="arabicPeriod"/>
            </a:pPr>
            <a:r>
              <a:rPr lang="pt-BR" sz="1800"/>
              <a:t>H₂S + Ca(OH)₂ → </a:t>
            </a:r>
            <a:r>
              <a:rPr lang="pt-BR" sz="1800" err="1"/>
              <a:t>CaS</a:t>
            </a:r>
            <a:r>
              <a:rPr lang="pt-BR" sz="1800"/>
              <a:t> + 2H₂O</a:t>
            </a:r>
            <a:endParaRPr lang="pt-BR" sz="1800">
              <a:ea typeface="Nirmala Text"/>
              <a:cs typeface="Nirmala Text"/>
            </a:endParaRPr>
          </a:p>
          <a:p>
            <a:pPr marL="342900" indent="-342900">
              <a:lnSpc>
                <a:spcPct val="150000"/>
              </a:lnSpc>
              <a:buFont typeface="+mj-lt"/>
              <a:buAutoNum type="arabicPeriod"/>
            </a:pPr>
            <a:r>
              <a:rPr lang="pt-BR" sz="1800" err="1"/>
              <a:t>CaS</a:t>
            </a:r>
            <a:r>
              <a:rPr lang="pt-BR" sz="1800"/>
              <a:t> + 2H₂O + CO₂ → </a:t>
            </a:r>
            <a:r>
              <a:rPr lang="pt-BR" sz="1800" err="1"/>
              <a:t>CaCO</a:t>
            </a:r>
            <a:r>
              <a:rPr lang="pt-BR" sz="1800"/>
              <a:t>₃ + H₂S↑</a:t>
            </a:r>
            <a:endParaRPr lang="pt-BR" sz="1800">
              <a:ea typeface="Nirmala Text"/>
              <a:cs typeface="Nirmala Text"/>
            </a:endParaRPr>
          </a:p>
          <a:p>
            <a:pPr marL="342900" indent="-342900">
              <a:lnSpc>
                <a:spcPct val="150000"/>
              </a:lnSpc>
              <a:buAutoNum type="arabicPeriod"/>
            </a:pPr>
            <a:r>
              <a:rPr lang="pt-BR" sz="1800" err="1">
                <a:solidFill>
                  <a:srgbClr val="0D0D0D"/>
                </a:solidFill>
                <a:latin typeface="Nirmala Text"/>
                <a:ea typeface="Nirmala Text"/>
                <a:cs typeface="Nirmala Text"/>
              </a:rPr>
              <a:t>Monosulfates</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react</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with</a:t>
            </a:r>
            <a:r>
              <a:rPr lang="pt-BR" sz="1800">
                <a:solidFill>
                  <a:srgbClr val="0D0D0D"/>
                </a:solidFill>
                <a:latin typeface="Nirmala Text"/>
                <a:ea typeface="Nirmala Text"/>
                <a:cs typeface="Nirmala Text"/>
              </a:rPr>
              <a:t> C₃A, </a:t>
            </a:r>
            <a:r>
              <a:rPr lang="pt-BR" sz="1800" err="1">
                <a:solidFill>
                  <a:srgbClr val="0D0D0D"/>
                </a:solidFill>
                <a:latin typeface="Nirmala Text"/>
                <a:ea typeface="Nirmala Text"/>
                <a:cs typeface="Nirmala Text"/>
              </a:rPr>
              <a:t>forming</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expansive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crystals</a:t>
            </a:r>
            <a:r>
              <a:rPr lang="pt-BR" sz="1800">
                <a:solidFill>
                  <a:srgbClr val="0D0D0D"/>
                </a:solidFill>
                <a:latin typeface="Nirmala Text"/>
                <a:ea typeface="Nirmala Text"/>
                <a:cs typeface="Nirmala Text"/>
              </a:rPr>
              <a:t>:</a:t>
            </a:r>
          </a:p>
          <a:p>
            <a:pPr marL="904875" lvl="1" indent="-285750">
              <a:lnSpc>
                <a:spcPct val="150000"/>
              </a:lnSpc>
            </a:pPr>
            <a:r>
              <a:rPr lang="pt-BR" sz="1800" err="1">
                <a:solidFill>
                  <a:srgbClr val="0D0D0D"/>
                </a:solidFill>
                <a:latin typeface="Nirmala Text"/>
                <a:ea typeface="Nirmala Text"/>
                <a:cs typeface="Nirmala Text"/>
              </a:rPr>
              <a:t>Ettringite</a:t>
            </a:r>
            <a:r>
              <a:rPr lang="pt-BR" sz="1800">
                <a:solidFill>
                  <a:srgbClr val="0D0D0D"/>
                </a:solidFill>
                <a:latin typeface="Nirmala Text"/>
                <a:ea typeface="Nirmala Text"/>
                <a:cs typeface="Nirmala Text"/>
              </a:rPr>
              <a:t>: </a:t>
            </a:r>
            <a:br>
              <a:rPr lang="pt-BR" sz="1800">
                <a:latin typeface="Nirmala Text"/>
                <a:ea typeface="Nirmala Text"/>
                <a:cs typeface="Nirmala Text"/>
              </a:rPr>
            </a:br>
            <a:r>
              <a:rPr lang="pt-BR" sz="1800">
                <a:solidFill>
                  <a:srgbClr val="0D0D0D"/>
                </a:solidFill>
                <a:latin typeface="Nirmala Text"/>
                <a:ea typeface="Nirmala Text"/>
                <a:cs typeface="Nirmala Text"/>
              </a:rPr>
              <a:t>C₃A + 3(</a:t>
            </a:r>
            <a:r>
              <a:rPr lang="pt-BR" sz="1800" err="1">
                <a:solidFill>
                  <a:srgbClr val="0D0D0D"/>
                </a:solidFill>
                <a:latin typeface="Nirmala Text"/>
                <a:ea typeface="Nirmala Text"/>
                <a:cs typeface="Nirmala Text"/>
              </a:rPr>
              <a:t>CaSO</a:t>
            </a:r>
            <a:r>
              <a:rPr lang="pt-BR" sz="1800">
                <a:solidFill>
                  <a:srgbClr val="0D0D0D"/>
                </a:solidFill>
                <a:latin typeface="Nirmala Text"/>
                <a:ea typeface="Nirmala Text"/>
                <a:cs typeface="Nirmala Text"/>
              </a:rPr>
              <a:t>₄·2H₂O) + 26H₂O → C₆AŠ₃H₃₂ (3CaO·Al₂O₃·</a:t>
            </a:r>
            <a:r>
              <a:rPr lang="pt-BR" sz="1800" err="1">
                <a:solidFill>
                  <a:srgbClr val="0D0D0D"/>
                </a:solidFill>
                <a:latin typeface="Nirmala Text"/>
                <a:ea typeface="Nirmala Text"/>
                <a:cs typeface="Nirmala Text"/>
              </a:rPr>
              <a:t>CaSO</a:t>
            </a:r>
            <a:r>
              <a:rPr lang="pt-BR" sz="1800">
                <a:solidFill>
                  <a:srgbClr val="0D0D0D"/>
                </a:solidFill>
                <a:latin typeface="Nirmala Text"/>
                <a:ea typeface="Nirmala Text"/>
                <a:cs typeface="Nirmala Text"/>
              </a:rPr>
              <a:t>₄·12H₂O)</a:t>
            </a:r>
          </a:p>
          <a:p>
            <a:pPr marL="904875" lvl="1" indent="-285750">
              <a:lnSpc>
                <a:spcPct val="150000"/>
              </a:lnSpc>
            </a:pPr>
            <a:r>
              <a:rPr lang="pt-BR" sz="1800" err="1">
                <a:solidFill>
                  <a:srgbClr val="0D0D0D"/>
                </a:solidFill>
                <a:latin typeface="Nirmala Text"/>
                <a:ea typeface="Nirmala Text"/>
                <a:cs typeface="Nirmala Text"/>
              </a:rPr>
              <a:t>Gypsum</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CaSO</a:t>
            </a:r>
            <a:r>
              <a:rPr lang="pt-BR" sz="1800">
                <a:solidFill>
                  <a:srgbClr val="0D0D0D"/>
                </a:solidFill>
                <a:latin typeface="Nirmala Text"/>
                <a:ea typeface="Nirmala Text"/>
                <a:cs typeface="Nirmala Text"/>
              </a:rPr>
              <a:t>₄·2H₂O):</a:t>
            </a:r>
            <a:br>
              <a:rPr lang="pt-BR" sz="1800">
                <a:latin typeface="Nirmala Text"/>
                <a:ea typeface="Nirmala Text"/>
                <a:cs typeface="Nirmala Text"/>
              </a:rPr>
            </a:br>
            <a:r>
              <a:rPr lang="pt-BR" sz="1800" err="1">
                <a:solidFill>
                  <a:srgbClr val="0D0D0D"/>
                </a:solidFill>
                <a:latin typeface="Nirmala Text"/>
                <a:ea typeface="Nirmala Text"/>
                <a:cs typeface="Nirmala Text"/>
              </a:rPr>
              <a:t>Can</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also</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form</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if</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excess</a:t>
            </a:r>
            <a:r>
              <a:rPr lang="pt-BR" sz="1800">
                <a:solidFill>
                  <a:srgbClr val="0D0D0D"/>
                </a:solidFill>
                <a:latin typeface="Nirmala Text"/>
                <a:ea typeface="Nirmala Text"/>
                <a:cs typeface="Nirmala Text"/>
              </a:rPr>
              <a:t> sulfate </a:t>
            </a:r>
            <a:r>
              <a:rPr lang="pt-BR" sz="1800" err="1">
                <a:solidFill>
                  <a:srgbClr val="0D0D0D"/>
                </a:solidFill>
                <a:latin typeface="Nirmala Text"/>
                <a:ea typeface="Nirmala Text"/>
                <a:cs typeface="Nirmala Text"/>
              </a:rPr>
              <a:t>reacts</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with</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calcium</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hydroxide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portlandite</a:t>
            </a:r>
            <a:r>
              <a:rPr lang="pt-BR" sz="1800">
                <a:solidFill>
                  <a:srgbClr val="0D0D0D"/>
                </a:solidFill>
                <a:latin typeface="Nirmala Text"/>
                <a:ea typeface="Nirmala Text"/>
                <a:cs typeface="Nirmala Text"/>
              </a:rPr>
              <a:t>)</a:t>
            </a:r>
            <a:endParaRPr lang="pt-BR">
              <a:ea typeface="Nirmala Text"/>
              <a:cs typeface="Nirmala Text"/>
            </a:endParaRPr>
          </a:p>
          <a:p>
            <a:pPr marL="904875" lvl="1" indent="-285750">
              <a:lnSpc>
                <a:spcPct val="150000"/>
              </a:lnSpc>
            </a:pPr>
            <a:endParaRPr lang="pt-BR" sz="1400">
              <a:solidFill>
                <a:srgbClr val="0D0D0D"/>
              </a:solidFill>
              <a:latin typeface="Nirmala Text"/>
              <a:ea typeface="Nirmala Text"/>
              <a:cs typeface="Nirmala Text"/>
            </a:endParaRPr>
          </a:p>
        </p:txBody>
      </p:sp>
      <p:pic>
        <p:nvPicPr>
          <p:cNvPr id="79" name="Imagem 78">
            <a:extLst>
              <a:ext uri="{FF2B5EF4-FFF2-40B4-BE49-F238E27FC236}">
                <a16:creationId xmlns:a16="http://schemas.microsoft.com/office/drawing/2014/main" id="{E7868229-63E2-8E7C-BB40-68035DE74AAF}"/>
              </a:ext>
            </a:extLst>
          </p:cNvPr>
          <p:cNvPicPr>
            <a:picLocks noChangeAspect="1"/>
          </p:cNvPicPr>
          <p:nvPr/>
        </p:nvPicPr>
        <p:blipFill>
          <a:blip r:embed="rId3">
            <a:extLst>
              <a:ext uri="{28A0092B-C50C-407E-A947-70E740481C1C}">
                <a14:useLocalDpi xmlns:a14="http://schemas.microsoft.com/office/drawing/2010/main" val="0"/>
              </a:ext>
            </a:extLst>
          </a:blip>
          <a:srcRect l="6595" r="6595"/>
          <a:stretch/>
        </p:blipFill>
        <p:spPr>
          <a:xfrm>
            <a:off x="6238610" y="0"/>
            <a:ext cx="5953391" cy="6858000"/>
          </a:xfrm>
          <a:custGeom>
            <a:avLst/>
            <a:gdLst>
              <a:gd name="connsiteX0" fmla="*/ 5904220 w 5953391"/>
              <a:gd name="connsiteY0" fmla="*/ 0 h 6858000"/>
              <a:gd name="connsiteX1" fmla="*/ 5953391 w 5953391"/>
              <a:gd name="connsiteY1" fmla="*/ 0 h 6858000"/>
              <a:gd name="connsiteX2" fmla="*/ 5953391 w 5953391"/>
              <a:gd name="connsiteY2" fmla="*/ 6858000 h 6858000"/>
              <a:gd name="connsiteX3" fmla="*/ 1274488 w 5953391"/>
              <a:gd name="connsiteY3" fmla="*/ 6858000 h 6858000"/>
              <a:gd name="connsiteX4" fmla="*/ 113417 w 5953391"/>
              <a:gd name="connsiteY4" fmla="*/ 4010115 h 6858000"/>
              <a:gd name="connsiteX5" fmla="*/ 951034 w 5953391"/>
              <a:gd name="connsiteY5" fmla="*/ 2019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391" h="6858000">
                <a:moveTo>
                  <a:pt x="5904220" y="0"/>
                </a:moveTo>
                <a:lnTo>
                  <a:pt x="5953391" y="0"/>
                </a:lnTo>
                <a:lnTo>
                  <a:pt x="5953391" y="6858000"/>
                </a:lnTo>
                <a:lnTo>
                  <a:pt x="1274488" y="6858000"/>
                </a:lnTo>
                <a:lnTo>
                  <a:pt x="113417" y="4010115"/>
                </a:lnTo>
                <a:cubicBezTo>
                  <a:pt x="-205004" y="3229092"/>
                  <a:pt x="170011" y="2337816"/>
                  <a:pt x="951034" y="2019395"/>
                </a:cubicBezTo>
                <a:close/>
              </a:path>
            </a:pathLst>
          </a:custGeom>
        </p:spPr>
      </p:pic>
      <p:sp>
        <p:nvSpPr>
          <p:cNvPr id="5" name="Título 2">
            <a:extLst>
              <a:ext uri="{FF2B5EF4-FFF2-40B4-BE49-F238E27FC236}">
                <a16:creationId xmlns:a16="http://schemas.microsoft.com/office/drawing/2014/main" id="{9C1D98BB-3252-02F4-DA8A-D5CD6E781D8E}"/>
              </a:ext>
            </a:extLst>
          </p:cNvPr>
          <p:cNvSpPr>
            <a:spLocks noGrp="1"/>
          </p:cNvSpPr>
          <p:nvPr>
            <p:ph type="title"/>
          </p:nvPr>
        </p:nvSpPr>
        <p:spPr>
          <a:xfrm>
            <a:off x="247648" y="242927"/>
            <a:ext cx="9758484" cy="591368"/>
          </a:xfrm>
        </p:spPr>
        <p:txBody>
          <a:bodyPr/>
          <a:lstStyle/>
          <a:p>
            <a:r>
              <a:rPr lang="pt-BR" err="1"/>
              <a:t>Integrity</a:t>
            </a:r>
            <a:r>
              <a:rPr lang="pt-BR"/>
              <a:t> </a:t>
            </a:r>
            <a:r>
              <a:rPr lang="pt-BR" err="1"/>
              <a:t>Threat</a:t>
            </a:r>
            <a:r>
              <a:rPr lang="pt-BR"/>
              <a:t> : </a:t>
            </a:r>
            <a:r>
              <a:rPr lang="en-US"/>
              <a:t>H₂S Attack </a:t>
            </a:r>
            <a:endParaRPr lang="pt-BR"/>
          </a:p>
        </p:txBody>
      </p:sp>
    </p:spTree>
    <p:extLst>
      <p:ext uri="{BB962C8B-B14F-4D97-AF65-F5344CB8AC3E}">
        <p14:creationId xmlns:p14="http://schemas.microsoft.com/office/powerpoint/2010/main" val="422106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EC5C1-A05F-8238-7621-70A1C89AAD5A}"/>
            </a:ext>
          </a:extLst>
        </p:cNvPr>
        <p:cNvGrpSpPr/>
        <p:nvPr/>
      </p:nvGrpSpPr>
      <p:grpSpPr>
        <a:xfrm>
          <a:off x="0" y="0"/>
          <a:ext cx="0" cy="0"/>
          <a:chOff x="0" y="0"/>
          <a:chExt cx="0" cy="0"/>
        </a:xfrm>
      </p:grpSpPr>
      <p:pic>
        <p:nvPicPr>
          <p:cNvPr id="6" name="Imagem 5" descr="A diagram of a crack formation&#10;&#10;AI-generated content may be incorrect.">
            <a:extLst>
              <a:ext uri="{FF2B5EF4-FFF2-40B4-BE49-F238E27FC236}">
                <a16:creationId xmlns:a16="http://schemas.microsoft.com/office/drawing/2014/main" id="{C9EF43D4-C11A-F874-952D-98943F2CF7C3}"/>
              </a:ext>
            </a:extLst>
          </p:cNvPr>
          <p:cNvPicPr>
            <a:picLocks noChangeAspect="1"/>
          </p:cNvPicPr>
          <p:nvPr/>
        </p:nvPicPr>
        <p:blipFill>
          <a:blip r:embed="rId3"/>
          <a:stretch>
            <a:fillRect/>
          </a:stretch>
        </p:blipFill>
        <p:spPr>
          <a:xfrm>
            <a:off x="525550" y="1674620"/>
            <a:ext cx="4249407" cy="4279134"/>
          </a:xfrm>
          <a:prstGeom prst="rect">
            <a:avLst/>
          </a:prstGeom>
        </p:spPr>
      </p:pic>
      <p:pic>
        <p:nvPicPr>
          <p:cNvPr id="7" name="Imagem 6" descr="A diagram of a mixture of fertilizers&#10;&#10;AI-generated content may be incorrect.">
            <a:extLst>
              <a:ext uri="{FF2B5EF4-FFF2-40B4-BE49-F238E27FC236}">
                <a16:creationId xmlns:a16="http://schemas.microsoft.com/office/drawing/2014/main" id="{5B6807F3-5EA0-0DA3-9E94-70041325100B}"/>
              </a:ext>
            </a:extLst>
          </p:cNvPr>
          <p:cNvPicPr>
            <a:picLocks noChangeAspect="1"/>
          </p:cNvPicPr>
          <p:nvPr/>
        </p:nvPicPr>
        <p:blipFill>
          <a:blip r:embed="rId4"/>
          <a:stretch>
            <a:fillRect/>
          </a:stretch>
        </p:blipFill>
        <p:spPr>
          <a:xfrm>
            <a:off x="5221897" y="1676244"/>
            <a:ext cx="6336951" cy="4284261"/>
          </a:xfrm>
          <a:prstGeom prst="rect">
            <a:avLst/>
          </a:prstGeom>
        </p:spPr>
      </p:pic>
      <p:sp>
        <p:nvSpPr>
          <p:cNvPr id="5" name="Título 2">
            <a:extLst>
              <a:ext uri="{FF2B5EF4-FFF2-40B4-BE49-F238E27FC236}">
                <a16:creationId xmlns:a16="http://schemas.microsoft.com/office/drawing/2014/main" id="{A1131F74-3C00-5B5D-E8A2-3076C64A7F10}"/>
              </a:ext>
            </a:extLst>
          </p:cNvPr>
          <p:cNvSpPr>
            <a:spLocks noGrp="1"/>
          </p:cNvSpPr>
          <p:nvPr>
            <p:ph type="title"/>
          </p:nvPr>
        </p:nvSpPr>
        <p:spPr>
          <a:xfrm>
            <a:off x="247648" y="242927"/>
            <a:ext cx="9758484" cy="591368"/>
          </a:xfrm>
        </p:spPr>
        <p:txBody>
          <a:bodyPr/>
          <a:lstStyle/>
          <a:p>
            <a:r>
              <a:rPr lang="pt-BR" err="1"/>
              <a:t>Integrity</a:t>
            </a:r>
            <a:r>
              <a:rPr lang="pt-BR"/>
              <a:t> </a:t>
            </a:r>
            <a:r>
              <a:rPr lang="pt-BR" err="1"/>
              <a:t>Threat</a:t>
            </a:r>
            <a:r>
              <a:rPr lang="pt-BR"/>
              <a:t> : </a:t>
            </a:r>
            <a:r>
              <a:rPr lang="en-US"/>
              <a:t>H₂S Attack </a:t>
            </a:r>
            <a:endParaRPr lang="pt-BR"/>
          </a:p>
        </p:txBody>
      </p:sp>
    </p:spTree>
    <p:extLst>
      <p:ext uri="{BB962C8B-B14F-4D97-AF65-F5344CB8AC3E}">
        <p14:creationId xmlns:p14="http://schemas.microsoft.com/office/powerpoint/2010/main" val="573238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FE9ED-0003-37D0-7A9E-64EC147910E1}"/>
            </a:ext>
          </a:extLst>
        </p:cNvPr>
        <p:cNvGrpSpPr/>
        <p:nvPr/>
      </p:nvGrpSpPr>
      <p:grpSpPr>
        <a:xfrm>
          <a:off x="0" y="0"/>
          <a:ext cx="0" cy="0"/>
          <a:chOff x="0" y="0"/>
          <a:chExt cx="0" cy="0"/>
        </a:xfrm>
      </p:grpSpPr>
      <p:pic>
        <p:nvPicPr>
          <p:cNvPr id="4" name="Imagem 3" descr="A collage of different types of granite&#10;&#10;AI-generated content may be incorrect.">
            <a:extLst>
              <a:ext uri="{FF2B5EF4-FFF2-40B4-BE49-F238E27FC236}">
                <a16:creationId xmlns:a16="http://schemas.microsoft.com/office/drawing/2014/main" id="{F08E4349-3E36-5887-6104-A757EB31A32C}"/>
              </a:ext>
            </a:extLst>
          </p:cNvPr>
          <p:cNvPicPr>
            <a:picLocks noChangeAspect="1"/>
          </p:cNvPicPr>
          <p:nvPr/>
        </p:nvPicPr>
        <p:blipFill>
          <a:blip r:embed="rId3"/>
          <a:stretch>
            <a:fillRect/>
          </a:stretch>
        </p:blipFill>
        <p:spPr>
          <a:xfrm>
            <a:off x="795257" y="1581957"/>
            <a:ext cx="4331131" cy="4546493"/>
          </a:xfrm>
          <a:prstGeom prst="rect">
            <a:avLst/>
          </a:prstGeom>
        </p:spPr>
      </p:pic>
      <p:pic>
        <p:nvPicPr>
          <p:cNvPr id="6" name="Imagem 5" descr="Uma imagem contendo queijo, comida, edifício, tijolo&#10;&#10;O conteúdo gerado por IA pode estar incorreto.">
            <a:extLst>
              <a:ext uri="{FF2B5EF4-FFF2-40B4-BE49-F238E27FC236}">
                <a16:creationId xmlns:a16="http://schemas.microsoft.com/office/drawing/2014/main" id="{EA9C01D5-7B43-CDDD-B521-E19C108F6FEC}"/>
              </a:ext>
            </a:extLst>
          </p:cNvPr>
          <p:cNvPicPr>
            <a:picLocks noChangeAspect="1"/>
          </p:cNvPicPr>
          <p:nvPr/>
        </p:nvPicPr>
        <p:blipFill>
          <a:blip r:embed="rId4"/>
          <a:stretch>
            <a:fillRect/>
          </a:stretch>
        </p:blipFill>
        <p:spPr>
          <a:xfrm>
            <a:off x="5658980" y="2095985"/>
            <a:ext cx="5090871" cy="3150355"/>
          </a:xfrm>
          <a:prstGeom prst="rect">
            <a:avLst/>
          </a:prstGeom>
        </p:spPr>
      </p:pic>
      <p:sp>
        <p:nvSpPr>
          <p:cNvPr id="7" name="Título 2">
            <a:extLst>
              <a:ext uri="{FF2B5EF4-FFF2-40B4-BE49-F238E27FC236}">
                <a16:creationId xmlns:a16="http://schemas.microsoft.com/office/drawing/2014/main" id="{32E19625-8ADB-0071-3055-3227C0DC7458}"/>
              </a:ext>
            </a:extLst>
          </p:cNvPr>
          <p:cNvSpPr>
            <a:spLocks noGrp="1"/>
          </p:cNvSpPr>
          <p:nvPr>
            <p:ph type="title"/>
          </p:nvPr>
        </p:nvSpPr>
        <p:spPr>
          <a:xfrm>
            <a:off x="247648" y="242927"/>
            <a:ext cx="9758484" cy="591368"/>
          </a:xfrm>
        </p:spPr>
        <p:txBody>
          <a:bodyPr/>
          <a:lstStyle/>
          <a:p>
            <a:r>
              <a:rPr lang="pt-BR" err="1"/>
              <a:t>Integrity</a:t>
            </a:r>
            <a:r>
              <a:rPr lang="pt-BR"/>
              <a:t> </a:t>
            </a:r>
            <a:r>
              <a:rPr lang="pt-BR" err="1"/>
              <a:t>Threat</a:t>
            </a:r>
            <a:r>
              <a:rPr lang="pt-BR"/>
              <a:t> : </a:t>
            </a:r>
            <a:r>
              <a:rPr lang="en-US"/>
              <a:t>H₂S Attack </a:t>
            </a:r>
            <a:endParaRPr lang="pt-BR"/>
          </a:p>
        </p:txBody>
      </p:sp>
    </p:spTree>
    <p:extLst>
      <p:ext uri="{BB962C8B-B14F-4D97-AF65-F5344CB8AC3E}">
        <p14:creationId xmlns:p14="http://schemas.microsoft.com/office/powerpoint/2010/main" val="162011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03DFA-7549-C602-FF5F-22303E6C9621}"/>
            </a:ext>
          </a:extLst>
        </p:cNvPr>
        <p:cNvGrpSpPr/>
        <p:nvPr/>
      </p:nvGrpSpPr>
      <p:grpSpPr>
        <a:xfrm>
          <a:off x="0" y="0"/>
          <a:ext cx="0" cy="0"/>
          <a:chOff x="0" y="0"/>
          <a:chExt cx="0" cy="0"/>
        </a:xfrm>
      </p:grpSpPr>
      <p:sp>
        <p:nvSpPr>
          <p:cNvPr id="76" name="Espaço Reservado para Texto 75">
            <a:extLst>
              <a:ext uri="{FF2B5EF4-FFF2-40B4-BE49-F238E27FC236}">
                <a16:creationId xmlns:a16="http://schemas.microsoft.com/office/drawing/2014/main" id="{69E12F8F-2214-C056-2DE3-BD5BA4A0C343}"/>
              </a:ext>
            </a:extLst>
          </p:cNvPr>
          <p:cNvSpPr>
            <a:spLocks noGrp="1"/>
          </p:cNvSpPr>
          <p:nvPr>
            <p:ph type="body" sz="quarter" idx="16"/>
          </p:nvPr>
        </p:nvSpPr>
        <p:spPr>
          <a:xfrm>
            <a:off x="247649" y="1718150"/>
            <a:ext cx="5990444" cy="4150205"/>
          </a:xfrm>
        </p:spPr>
        <p:txBody>
          <a:bodyPr anchor="ctr">
            <a:normAutofit/>
          </a:bodyPr>
          <a:lstStyle/>
          <a:p>
            <a:pPr marL="342900" indent="-342900">
              <a:lnSpc>
                <a:spcPct val="150000"/>
              </a:lnSpc>
              <a:buAutoNum type="arabicPeriod"/>
            </a:pPr>
            <a:r>
              <a:rPr lang="pt-BR" sz="1800">
                <a:solidFill>
                  <a:srgbClr val="0D0D0D"/>
                </a:solidFill>
                <a:latin typeface="Nirmala Text"/>
                <a:ea typeface="Nirmala Text"/>
                <a:cs typeface="Nirmala Text"/>
              </a:rPr>
              <a:t>2HCl + Ca(OH)₂ → CaCl</a:t>
            </a:r>
            <a:r>
              <a:rPr lang="pt-BR" sz="900">
                <a:solidFill>
                  <a:srgbClr val="0D0D0D"/>
                </a:solidFill>
                <a:latin typeface="Nirmala Text"/>
                <a:ea typeface="Nirmala Text"/>
                <a:cs typeface="Nirmala Text"/>
              </a:rPr>
              <a:t>2</a:t>
            </a:r>
            <a:r>
              <a:rPr lang="pt-BR" sz="1800">
                <a:solidFill>
                  <a:srgbClr val="0D0D0D"/>
                </a:solidFill>
                <a:latin typeface="Nirmala Text"/>
                <a:ea typeface="Nirmala Text"/>
                <a:cs typeface="Nirmala Text"/>
              </a:rPr>
              <a:t> + 2H</a:t>
            </a:r>
            <a:r>
              <a:rPr lang="pt-BR" sz="900">
                <a:solidFill>
                  <a:srgbClr val="0D0D0D"/>
                </a:solidFill>
                <a:latin typeface="Nirmala Text"/>
                <a:ea typeface="Nirmala Text"/>
                <a:cs typeface="Nirmala Text"/>
              </a:rPr>
              <a:t>2</a:t>
            </a:r>
            <a:r>
              <a:rPr lang="pt-BR" sz="1800">
                <a:solidFill>
                  <a:srgbClr val="0D0D0D"/>
                </a:solidFill>
                <a:latin typeface="Nirmala Text"/>
                <a:ea typeface="Nirmala Text"/>
                <a:cs typeface="Nirmala Text"/>
              </a:rPr>
              <a:t>O</a:t>
            </a:r>
          </a:p>
          <a:p>
            <a:pPr marL="342900" indent="-342900">
              <a:lnSpc>
                <a:spcPct val="150000"/>
              </a:lnSpc>
              <a:buAutoNum type="arabicPeriod"/>
            </a:pPr>
            <a:r>
              <a:rPr lang="pt-BR" sz="1800">
                <a:solidFill>
                  <a:srgbClr val="0D0D0D"/>
                </a:solidFill>
                <a:latin typeface="Nirmala Text"/>
                <a:ea typeface="Nirmala Text"/>
                <a:cs typeface="Nirmala Text"/>
              </a:rPr>
              <a:t>CSH + 2HCl → SiO</a:t>
            </a:r>
            <a:r>
              <a:rPr lang="pt-BR" sz="1050">
                <a:solidFill>
                  <a:srgbClr val="0D0D0D"/>
                </a:solidFill>
                <a:latin typeface="Nirmala Text"/>
                <a:ea typeface="Nirmala Text"/>
                <a:cs typeface="Nirmala Text"/>
              </a:rPr>
              <a:t>2</a:t>
            </a:r>
            <a:r>
              <a:rPr lang="pt-BR" sz="1800">
                <a:solidFill>
                  <a:srgbClr val="0D0D0D"/>
                </a:solidFill>
                <a:latin typeface="Nirmala Text"/>
                <a:ea typeface="Nirmala Text"/>
                <a:cs typeface="Nirmala Text"/>
              </a:rPr>
              <a:t>. xH</a:t>
            </a:r>
            <a:r>
              <a:rPr lang="pt-BR" sz="1050">
                <a:solidFill>
                  <a:srgbClr val="0D0D0D"/>
                </a:solidFill>
                <a:latin typeface="Nirmala Text"/>
                <a:ea typeface="Nirmala Text"/>
                <a:cs typeface="Nirmala Text"/>
              </a:rPr>
              <a:t>2</a:t>
            </a:r>
            <a:r>
              <a:rPr lang="pt-BR" sz="1800">
                <a:solidFill>
                  <a:srgbClr val="0D0D0D"/>
                </a:solidFill>
                <a:latin typeface="Nirmala Text"/>
                <a:ea typeface="Nirmala Text"/>
                <a:cs typeface="Nirmala Text"/>
              </a:rPr>
              <a:t>O (gel) + CaCl</a:t>
            </a:r>
            <a:r>
              <a:rPr lang="pt-BR" sz="1050">
                <a:solidFill>
                  <a:srgbClr val="0D0D0D"/>
                </a:solidFill>
                <a:latin typeface="Nirmala Text"/>
                <a:ea typeface="Nirmala Text"/>
                <a:cs typeface="Nirmala Text"/>
              </a:rPr>
              <a:t>2</a:t>
            </a:r>
          </a:p>
          <a:p>
            <a:pPr marL="342900" indent="-342900">
              <a:lnSpc>
                <a:spcPct val="150000"/>
              </a:lnSpc>
              <a:buAutoNum type="arabicPeriod"/>
            </a:pPr>
            <a:r>
              <a:rPr lang="pt-BR" sz="1800" err="1">
                <a:solidFill>
                  <a:srgbClr val="0D0D0D"/>
                </a:solidFill>
                <a:latin typeface="Nirmala Text"/>
                <a:ea typeface="Nirmala Text"/>
                <a:cs typeface="Nirmala Text"/>
              </a:rPr>
              <a:t>Reaction</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with</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Ettringite</a:t>
            </a:r>
            <a:r>
              <a:rPr lang="pt-BR" sz="1800">
                <a:solidFill>
                  <a:srgbClr val="0D0D0D"/>
                </a:solidFill>
                <a:latin typeface="Nirmala Text"/>
                <a:ea typeface="Nirmala Text"/>
                <a:cs typeface="Nirmala Text"/>
              </a:rPr>
              <a:t> : </a:t>
            </a:r>
            <a:br>
              <a:rPr lang="pt-BR" sz="1800">
                <a:latin typeface="Nirmala Text"/>
                <a:ea typeface="Nirmala Text"/>
                <a:cs typeface="Nirmala Text"/>
              </a:rPr>
            </a:br>
            <a:r>
              <a:rPr lang="pt-BR" sz="1800">
                <a:solidFill>
                  <a:srgbClr val="0D0D0D"/>
                </a:solidFill>
                <a:latin typeface="Nirmala Text"/>
                <a:ea typeface="Nirmala Text"/>
                <a:cs typeface="Nirmala Text"/>
              </a:rPr>
              <a:t>C₆AŠ₃H₃₂ + 12HCl → AlCl</a:t>
            </a:r>
            <a:r>
              <a:rPr lang="pt-BR" sz="900">
                <a:solidFill>
                  <a:srgbClr val="0D0D0D"/>
                </a:solidFill>
                <a:latin typeface="Nirmala Text"/>
                <a:ea typeface="Nirmala Text"/>
                <a:cs typeface="Nirmala Text"/>
              </a:rPr>
              <a:t>3</a:t>
            </a:r>
            <a:r>
              <a:rPr lang="pt-BR" sz="1800">
                <a:solidFill>
                  <a:srgbClr val="0D0D0D"/>
                </a:solidFill>
                <a:latin typeface="Nirmala Text"/>
                <a:ea typeface="Nirmala Text"/>
                <a:cs typeface="Nirmala Text"/>
              </a:rPr>
              <a:t> + CaCl</a:t>
            </a:r>
            <a:r>
              <a:rPr lang="pt-BR" sz="900">
                <a:solidFill>
                  <a:srgbClr val="0D0D0D"/>
                </a:solidFill>
                <a:latin typeface="Nirmala Text"/>
                <a:ea typeface="Nirmala Text"/>
                <a:cs typeface="Nirmala Text"/>
              </a:rPr>
              <a:t>2</a:t>
            </a:r>
            <a:r>
              <a:rPr lang="pt-BR" sz="1800">
                <a:solidFill>
                  <a:srgbClr val="0D0D0D"/>
                </a:solidFill>
                <a:latin typeface="Nirmala Text"/>
                <a:ea typeface="Nirmala Text"/>
                <a:cs typeface="Nirmala Text"/>
              </a:rPr>
              <a:t> + </a:t>
            </a:r>
            <a:r>
              <a:rPr lang="pt-BR" sz="1800" err="1">
                <a:solidFill>
                  <a:srgbClr val="0D0D0D"/>
                </a:solidFill>
                <a:latin typeface="Nirmala Text"/>
                <a:ea typeface="Nirmala Text"/>
                <a:cs typeface="Nirmala Text"/>
              </a:rPr>
              <a:t>byproducts</a:t>
            </a:r>
            <a:endParaRPr lang="pt-BR" sz="1800">
              <a:solidFill>
                <a:srgbClr val="0D0D0D"/>
              </a:solidFill>
              <a:latin typeface="Nirmala Text"/>
              <a:ea typeface="Nirmala Text"/>
              <a:cs typeface="Nirmala Text"/>
            </a:endParaRPr>
          </a:p>
          <a:p>
            <a:pPr marL="342900" indent="-342900">
              <a:lnSpc>
                <a:spcPct val="150000"/>
              </a:lnSpc>
              <a:buAutoNum type="arabicPeriod"/>
            </a:pPr>
            <a:r>
              <a:rPr lang="pt-BR" sz="1800">
                <a:ea typeface="Nirmala Text"/>
                <a:cs typeface="Nirmala Text"/>
              </a:rPr>
              <a:t>CaCO</a:t>
            </a:r>
            <a:r>
              <a:rPr lang="pt-BR" sz="1050">
                <a:ea typeface="Nirmala Text"/>
                <a:cs typeface="Nirmala Text"/>
              </a:rPr>
              <a:t>3</a:t>
            </a:r>
            <a:r>
              <a:rPr lang="pt-BR" sz="1800">
                <a:solidFill>
                  <a:srgbClr val="0D0D0D"/>
                </a:solidFill>
                <a:latin typeface="Nirmala Text"/>
                <a:ea typeface="Nirmala Text"/>
                <a:cs typeface="Nirmala Text"/>
              </a:rPr>
              <a:t> + 2HCl → CaCl</a:t>
            </a:r>
            <a:r>
              <a:rPr lang="pt-BR" sz="1050">
                <a:solidFill>
                  <a:srgbClr val="0D0D0D"/>
                </a:solidFill>
                <a:latin typeface="Nirmala Text"/>
                <a:ea typeface="Nirmala Text"/>
                <a:cs typeface="Nirmala Text"/>
              </a:rPr>
              <a:t>2</a:t>
            </a:r>
            <a:r>
              <a:rPr lang="pt-BR" sz="1800">
                <a:solidFill>
                  <a:srgbClr val="0D0D0D"/>
                </a:solidFill>
                <a:latin typeface="Nirmala Text"/>
                <a:ea typeface="Nirmala Text"/>
                <a:cs typeface="Nirmala Text"/>
              </a:rPr>
              <a:t> + CO</a:t>
            </a:r>
            <a:r>
              <a:rPr lang="pt-BR" sz="1050">
                <a:solidFill>
                  <a:srgbClr val="0D0D0D"/>
                </a:solidFill>
                <a:latin typeface="Nirmala Text"/>
                <a:ea typeface="Nirmala Text"/>
                <a:cs typeface="Nirmala Text"/>
              </a:rPr>
              <a:t>2</a:t>
            </a:r>
            <a:r>
              <a:rPr lang="pt-BR" sz="1800">
                <a:solidFill>
                  <a:srgbClr val="0D0D0D"/>
                </a:solidFill>
                <a:latin typeface="Nirmala Text"/>
                <a:ea typeface="Nirmala Text"/>
                <a:cs typeface="Nirmala Text"/>
              </a:rPr>
              <a:t>↑ + H</a:t>
            </a:r>
            <a:r>
              <a:rPr lang="pt-BR" sz="1050">
                <a:solidFill>
                  <a:srgbClr val="0D0D0D"/>
                </a:solidFill>
                <a:latin typeface="Nirmala Text"/>
                <a:ea typeface="Nirmala Text"/>
                <a:cs typeface="Nirmala Text"/>
              </a:rPr>
              <a:t>2</a:t>
            </a:r>
            <a:r>
              <a:rPr lang="pt-BR" sz="1800">
                <a:solidFill>
                  <a:srgbClr val="0D0D0D"/>
                </a:solidFill>
                <a:latin typeface="Nirmala Text"/>
                <a:ea typeface="Nirmala Text"/>
                <a:cs typeface="Nirmala Text"/>
              </a:rPr>
              <a:t>O</a:t>
            </a:r>
          </a:p>
          <a:p>
            <a:pPr marL="342900" indent="-342900">
              <a:lnSpc>
                <a:spcPct val="150000"/>
              </a:lnSpc>
              <a:buAutoNum type="arabicPeriod"/>
            </a:pPr>
            <a:endParaRPr lang="pt-BR">
              <a:ea typeface="Nirmala Text"/>
              <a:cs typeface="Nirmala Text"/>
            </a:endParaRPr>
          </a:p>
        </p:txBody>
      </p:sp>
      <p:pic>
        <p:nvPicPr>
          <p:cNvPr id="79" name="Imagem 78">
            <a:extLst>
              <a:ext uri="{FF2B5EF4-FFF2-40B4-BE49-F238E27FC236}">
                <a16:creationId xmlns:a16="http://schemas.microsoft.com/office/drawing/2014/main" id="{A2A7B947-47BA-9271-45A4-E5A65DD6101C}"/>
              </a:ext>
            </a:extLst>
          </p:cNvPr>
          <p:cNvPicPr>
            <a:picLocks noChangeAspect="1"/>
          </p:cNvPicPr>
          <p:nvPr/>
        </p:nvPicPr>
        <p:blipFill>
          <a:blip r:embed="rId3">
            <a:extLst>
              <a:ext uri="{28A0092B-C50C-407E-A947-70E740481C1C}">
                <a14:useLocalDpi xmlns:a14="http://schemas.microsoft.com/office/drawing/2010/main" val="0"/>
              </a:ext>
            </a:extLst>
          </a:blip>
          <a:srcRect l="6595" r="6595"/>
          <a:stretch/>
        </p:blipFill>
        <p:spPr>
          <a:xfrm>
            <a:off x="6238610" y="0"/>
            <a:ext cx="5953391" cy="6858000"/>
          </a:xfrm>
          <a:custGeom>
            <a:avLst/>
            <a:gdLst>
              <a:gd name="connsiteX0" fmla="*/ 5904220 w 5953391"/>
              <a:gd name="connsiteY0" fmla="*/ 0 h 6858000"/>
              <a:gd name="connsiteX1" fmla="*/ 5953391 w 5953391"/>
              <a:gd name="connsiteY1" fmla="*/ 0 h 6858000"/>
              <a:gd name="connsiteX2" fmla="*/ 5953391 w 5953391"/>
              <a:gd name="connsiteY2" fmla="*/ 6858000 h 6858000"/>
              <a:gd name="connsiteX3" fmla="*/ 1274488 w 5953391"/>
              <a:gd name="connsiteY3" fmla="*/ 6858000 h 6858000"/>
              <a:gd name="connsiteX4" fmla="*/ 113417 w 5953391"/>
              <a:gd name="connsiteY4" fmla="*/ 4010115 h 6858000"/>
              <a:gd name="connsiteX5" fmla="*/ 951034 w 5953391"/>
              <a:gd name="connsiteY5" fmla="*/ 2019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391" h="6858000">
                <a:moveTo>
                  <a:pt x="5904220" y="0"/>
                </a:moveTo>
                <a:lnTo>
                  <a:pt x="5953391" y="0"/>
                </a:lnTo>
                <a:lnTo>
                  <a:pt x="5953391" y="6858000"/>
                </a:lnTo>
                <a:lnTo>
                  <a:pt x="1274488" y="6858000"/>
                </a:lnTo>
                <a:lnTo>
                  <a:pt x="113417" y="4010115"/>
                </a:lnTo>
                <a:cubicBezTo>
                  <a:pt x="-205004" y="3229092"/>
                  <a:pt x="170011" y="2337816"/>
                  <a:pt x="951034" y="2019395"/>
                </a:cubicBezTo>
                <a:close/>
              </a:path>
            </a:pathLst>
          </a:custGeom>
        </p:spPr>
      </p:pic>
      <p:sp>
        <p:nvSpPr>
          <p:cNvPr id="5" name="Título 2">
            <a:extLst>
              <a:ext uri="{FF2B5EF4-FFF2-40B4-BE49-F238E27FC236}">
                <a16:creationId xmlns:a16="http://schemas.microsoft.com/office/drawing/2014/main" id="{CE3AF471-6B77-0B1B-47B7-EA3D7F6560A1}"/>
              </a:ext>
            </a:extLst>
          </p:cNvPr>
          <p:cNvSpPr>
            <a:spLocks noGrp="1"/>
          </p:cNvSpPr>
          <p:nvPr>
            <p:ph type="title"/>
          </p:nvPr>
        </p:nvSpPr>
        <p:spPr>
          <a:xfrm>
            <a:off x="247648" y="242927"/>
            <a:ext cx="9758484" cy="591368"/>
          </a:xfrm>
        </p:spPr>
        <p:txBody>
          <a:bodyPr/>
          <a:lstStyle/>
          <a:p>
            <a:r>
              <a:rPr lang="pt-BR" err="1"/>
              <a:t>Integrity</a:t>
            </a:r>
            <a:r>
              <a:rPr lang="pt-BR"/>
              <a:t> </a:t>
            </a:r>
            <a:r>
              <a:rPr lang="pt-BR" err="1"/>
              <a:t>Threat</a:t>
            </a:r>
            <a:r>
              <a:rPr lang="pt-BR"/>
              <a:t> : </a:t>
            </a:r>
            <a:r>
              <a:rPr lang="en-US"/>
              <a:t>HCl Attack </a:t>
            </a:r>
            <a:endParaRPr lang="pt-BR"/>
          </a:p>
        </p:txBody>
      </p:sp>
    </p:spTree>
    <p:extLst>
      <p:ext uri="{BB962C8B-B14F-4D97-AF65-F5344CB8AC3E}">
        <p14:creationId xmlns:p14="http://schemas.microsoft.com/office/powerpoint/2010/main" val="268542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A4E3-3DC4-5BBD-0F39-CD4E7A22D06E}"/>
            </a:ext>
          </a:extLst>
        </p:cNvPr>
        <p:cNvGrpSpPr/>
        <p:nvPr/>
      </p:nvGrpSpPr>
      <p:grpSpPr>
        <a:xfrm>
          <a:off x="0" y="0"/>
          <a:ext cx="0" cy="0"/>
          <a:chOff x="0" y="0"/>
          <a:chExt cx="0" cy="0"/>
        </a:xfrm>
      </p:grpSpPr>
      <p:pic>
        <p:nvPicPr>
          <p:cNvPr id="3" name="Imagem 2" descr="Diagrama&#10;&#10;O conteúdo gerado por IA pode estar incorreto.">
            <a:extLst>
              <a:ext uri="{FF2B5EF4-FFF2-40B4-BE49-F238E27FC236}">
                <a16:creationId xmlns:a16="http://schemas.microsoft.com/office/drawing/2014/main" id="{C712BB5D-FA1D-0265-A93D-14F7D66149CF}"/>
              </a:ext>
            </a:extLst>
          </p:cNvPr>
          <p:cNvPicPr>
            <a:picLocks noChangeAspect="1"/>
          </p:cNvPicPr>
          <p:nvPr/>
        </p:nvPicPr>
        <p:blipFill>
          <a:blip r:embed="rId3"/>
          <a:stretch>
            <a:fillRect/>
          </a:stretch>
        </p:blipFill>
        <p:spPr>
          <a:xfrm>
            <a:off x="2209800" y="1839939"/>
            <a:ext cx="7772400" cy="4133850"/>
          </a:xfrm>
          <a:prstGeom prst="rect">
            <a:avLst/>
          </a:prstGeom>
        </p:spPr>
      </p:pic>
      <p:sp>
        <p:nvSpPr>
          <p:cNvPr id="6" name="Título 2">
            <a:extLst>
              <a:ext uri="{FF2B5EF4-FFF2-40B4-BE49-F238E27FC236}">
                <a16:creationId xmlns:a16="http://schemas.microsoft.com/office/drawing/2014/main" id="{EE2CEDAB-6D5A-8DA1-C418-DC0461813726}"/>
              </a:ext>
            </a:extLst>
          </p:cNvPr>
          <p:cNvSpPr>
            <a:spLocks noGrp="1"/>
          </p:cNvSpPr>
          <p:nvPr>
            <p:ph type="title"/>
          </p:nvPr>
        </p:nvSpPr>
        <p:spPr>
          <a:xfrm>
            <a:off x="247648" y="242927"/>
            <a:ext cx="9758484" cy="591368"/>
          </a:xfrm>
        </p:spPr>
        <p:txBody>
          <a:bodyPr/>
          <a:lstStyle/>
          <a:p>
            <a:r>
              <a:rPr lang="pt-BR" err="1"/>
              <a:t>Integrity</a:t>
            </a:r>
            <a:r>
              <a:rPr lang="pt-BR"/>
              <a:t> </a:t>
            </a:r>
            <a:r>
              <a:rPr lang="pt-BR" err="1"/>
              <a:t>Threat</a:t>
            </a:r>
            <a:r>
              <a:rPr lang="pt-BR"/>
              <a:t> : </a:t>
            </a:r>
            <a:r>
              <a:rPr lang="en-US"/>
              <a:t>HCl Attack </a:t>
            </a:r>
            <a:endParaRPr lang="pt-BR"/>
          </a:p>
        </p:txBody>
      </p:sp>
    </p:spTree>
    <p:extLst>
      <p:ext uri="{BB962C8B-B14F-4D97-AF65-F5344CB8AC3E}">
        <p14:creationId xmlns:p14="http://schemas.microsoft.com/office/powerpoint/2010/main" val="4065053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424D7-1EE6-56A9-A37B-834C624A2BAB}"/>
            </a:ext>
          </a:extLst>
        </p:cNvPr>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5E18F0BC-243B-F0A0-DFF6-A4AF20D1AE24}"/>
              </a:ext>
            </a:extLst>
          </p:cNvPr>
          <p:cNvSpPr txBox="1">
            <a:spLocks/>
          </p:cNvSpPr>
          <p:nvPr/>
        </p:nvSpPr>
        <p:spPr>
          <a:xfrm>
            <a:off x="4162426" y="1838324"/>
            <a:ext cx="3390900" cy="4305075"/>
          </a:xfrm>
          <a:prstGeom prst="rect">
            <a:avLst/>
          </a:prstGeom>
        </p:spPr>
        <p:txBody>
          <a:bodyPr>
            <a:normAutofit/>
          </a:bodyPr>
          <a:lstStyle>
            <a:lvl1pPr marL="285750" indent="-285750" algn="l" defTabSz="914400" rtl="0" eaLnBrk="1" latinLnBrk="0" hangingPunct="1">
              <a:lnSpc>
                <a:spcPts val="2000"/>
              </a:lnSpc>
              <a:spcBef>
                <a:spcPts val="0"/>
              </a:spcBef>
              <a:buClr>
                <a:srgbClr val="FF0046"/>
              </a:buClr>
              <a:buFont typeface="Wingdings" panose="05000000000000000000" pitchFamily="2" charset="2"/>
              <a:buChar char="§"/>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0"/>
              </a:spcBef>
              <a:spcAft>
                <a:spcPts val="0"/>
              </a:spcAft>
              <a:buClr>
                <a:srgbClr val="FF0046"/>
              </a:buClr>
              <a:buSzTx/>
              <a:buFont typeface="Wingdings" panose="05000000000000000000" pitchFamily="2" charset="2"/>
              <a:buNone/>
              <a:tabLst/>
              <a:defRPr/>
            </a:pPr>
            <a:r>
              <a:rPr kumimoji="0" lang="en-US" sz="1800" b="1" i="0" u="none" strike="noStrike" kern="1200" cap="none" spc="0" normalizeH="0" baseline="0" noProof="0">
                <a:ln>
                  <a:noFill/>
                </a:ln>
                <a:solidFill>
                  <a:srgbClr val="000066"/>
                </a:solidFill>
                <a:effectLst/>
                <a:uLnTx/>
                <a:uFillTx/>
                <a:latin typeface="Nirmala Text"/>
                <a:ea typeface="+mn-ea"/>
                <a:cs typeface="+mn-cs"/>
              </a:rPr>
              <a:t>Precipitation: </a:t>
            </a:r>
          </a:p>
          <a:p>
            <a:pPr marL="0" marR="0" lvl="0" indent="0" algn="l" defTabSz="914400" rtl="0" eaLnBrk="1" fontAlgn="auto" latinLnBrk="0" hangingPunct="1">
              <a:lnSpc>
                <a:spcPts val="2000"/>
              </a:lnSpc>
              <a:spcBef>
                <a:spcPts val="0"/>
              </a:spcBef>
              <a:spcAft>
                <a:spcPts val="0"/>
              </a:spcAft>
              <a:buClr>
                <a:srgbClr val="FF0046"/>
              </a:buClr>
              <a:buSzTx/>
              <a:buFont typeface="Wingdings" panose="05000000000000000000" pitchFamily="2" charset="2"/>
              <a:buNone/>
              <a:tabLst/>
              <a:defRPr/>
            </a:pPr>
            <a:endParaRPr kumimoji="0" lang="en-US" sz="1800" b="0" i="0" u="none" strike="noStrike" kern="1200" cap="none" spc="0" normalizeH="0" baseline="0" noProof="0">
              <a:ln>
                <a:noFill/>
              </a:ln>
              <a:solidFill>
                <a:srgbClr val="0D0D0D"/>
              </a:solidFill>
              <a:effectLst/>
              <a:uLnTx/>
              <a:uFillTx/>
              <a:latin typeface="Nirmala Text"/>
              <a:ea typeface="+mn-ea"/>
              <a:cs typeface="+mn-cs"/>
            </a:endParaRPr>
          </a:p>
          <a:p>
            <a:pPr marL="0" marR="0" lvl="0" indent="0" algn="l" defTabSz="914400" rtl="0" eaLnBrk="1" fontAlgn="auto" latinLnBrk="0" hangingPunct="1">
              <a:lnSpc>
                <a:spcPts val="2000"/>
              </a:lnSpc>
              <a:spcBef>
                <a:spcPts val="0"/>
              </a:spcBef>
              <a:spcAft>
                <a:spcPts val="0"/>
              </a:spcAft>
              <a:buClr>
                <a:srgbClr val="FF0046"/>
              </a:buClr>
              <a:buSzTx/>
              <a:buFont typeface="Wingdings" panose="05000000000000000000" pitchFamily="2" charset="2"/>
              <a:buNone/>
              <a:tabLst/>
              <a:defRPr/>
            </a:pPr>
            <a:endParaRPr kumimoji="0" lang="en-US" sz="1800" b="0" i="0" u="none" strike="noStrike" kern="1200" cap="none" spc="0" normalizeH="0" baseline="0" noProof="0">
              <a:ln>
                <a:noFill/>
              </a:ln>
              <a:solidFill>
                <a:srgbClr val="0D0D0D"/>
              </a:solidFill>
              <a:effectLst/>
              <a:uLnTx/>
              <a:uFillTx/>
              <a:latin typeface="Nirmala Text"/>
              <a:ea typeface="+mn-ea"/>
              <a:cs typeface="+mn-cs"/>
            </a:endParaRPr>
          </a:p>
          <a:p>
            <a:pPr marL="0" marR="0" lvl="0" indent="0" algn="l" defTabSz="914400" rtl="0" eaLnBrk="1" fontAlgn="auto" latinLnBrk="0" hangingPunct="1">
              <a:lnSpc>
                <a:spcPts val="2000"/>
              </a:lnSpc>
              <a:spcBef>
                <a:spcPts val="0"/>
              </a:spcBef>
              <a:spcAft>
                <a:spcPts val="0"/>
              </a:spcAft>
              <a:buClr>
                <a:srgbClr val="FF0046"/>
              </a:buClr>
              <a:buSzTx/>
              <a:buFont typeface="Wingdings" panose="05000000000000000000" pitchFamily="2" charset="2"/>
              <a:buNone/>
              <a:tabLst/>
              <a:defRPr/>
            </a:pPr>
            <a:r>
              <a:rPr kumimoji="0" lang="en-US" sz="1800" b="0" i="0" u="none" strike="noStrike" kern="1200" cap="none" spc="0" normalizeH="0" baseline="0" noProof="0">
                <a:ln>
                  <a:noFill/>
                </a:ln>
                <a:solidFill>
                  <a:srgbClr val="0D0D0D"/>
                </a:solidFill>
                <a:effectLst/>
                <a:uLnTx/>
                <a:uFillTx/>
                <a:latin typeface="Nirmala Text"/>
                <a:ea typeface="+mn-ea"/>
                <a:cs typeface="+mn-cs"/>
              </a:rPr>
              <a:t>Formation of secondary minerals such as </a:t>
            </a:r>
            <a:r>
              <a:rPr kumimoji="0" lang="en-US" sz="1800" b="0" i="0" u="none" strike="noStrike" kern="1200" cap="none" spc="0" normalizeH="0" baseline="0" noProof="0" err="1">
                <a:ln>
                  <a:noFill/>
                </a:ln>
                <a:solidFill>
                  <a:srgbClr val="0D0D0D"/>
                </a:solidFill>
                <a:effectLst/>
                <a:uLnTx/>
                <a:uFillTx/>
                <a:latin typeface="Nirmala Text"/>
                <a:ea typeface="+mn-ea"/>
                <a:cs typeface="+mn-cs"/>
              </a:rPr>
              <a:t>CaCO</a:t>
            </a:r>
            <a:r>
              <a:rPr kumimoji="0" lang="en-US" sz="1800" b="0" i="0" u="none" strike="noStrike" kern="1200" cap="none" spc="0" normalizeH="0" baseline="0" noProof="0">
                <a:ln>
                  <a:noFill/>
                </a:ln>
                <a:solidFill>
                  <a:srgbClr val="0D0D0D"/>
                </a:solidFill>
                <a:effectLst/>
                <a:uLnTx/>
                <a:uFillTx/>
                <a:latin typeface="Nirmala Text"/>
                <a:ea typeface="+mn-ea"/>
                <a:cs typeface="+mn-cs"/>
              </a:rPr>
              <a:t>₃ and </a:t>
            </a:r>
            <a:r>
              <a:rPr kumimoji="0" lang="en-US" sz="1800" b="0" i="0" u="none" strike="noStrike" kern="1200" cap="none" spc="0" normalizeH="0" baseline="0" noProof="0" err="1">
                <a:ln>
                  <a:noFill/>
                </a:ln>
                <a:solidFill>
                  <a:srgbClr val="0D0D0D"/>
                </a:solidFill>
                <a:effectLst/>
                <a:uLnTx/>
                <a:uFillTx/>
                <a:latin typeface="Nirmala Text"/>
                <a:ea typeface="+mn-ea"/>
                <a:cs typeface="+mn-cs"/>
              </a:rPr>
              <a:t>CaS</a:t>
            </a:r>
            <a:r>
              <a:rPr kumimoji="0" lang="en-US" sz="1800" b="0" i="0" u="none" strike="noStrike" kern="1200" cap="none" spc="0" normalizeH="0" baseline="0" noProof="0">
                <a:ln>
                  <a:noFill/>
                </a:ln>
                <a:solidFill>
                  <a:srgbClr val="0D0D0D"/>
                </a:solidFill>
                <a:effectLst/>
                <a:uLnTx/>
                <a:uFillTx/>
                <a:latin typeface="Nirmala Text"/>
                <a:ea typeface="+mn-ea"/>
                <a:cs typeface="+mn-cs"/>
              </a:rPr>
              <a:t>.</a:t>
            </a:r>
            <a:endParaRPr kumimoji="0" lang="pt-BR" sz="1800" b="0" i="0" u="none" strike="noStrike" kern="1200" cap="none" spc="0" normalizeH="0" baseline="0" noProof="0">
              <a:ln>
                <a:noFill/>
              </a:ln>
              <a:solidFill>
                <a:srgbClr val="0D0D0D"/>
              </a:solidFill>
              <a:effectLst/>
              <a:uLnTx/>
              <a:uFillTx/>
              <a:latin typeface="Nirmala Text"/>
              <a:ea typeface="+mn-ea"/>
              <a:cs typeface="+mn-cs"/>
            </a:endParaRPr>
          </a:p>
        </p:txBody>
      </p:sp>
      <p:sp>
        <p:nvSpPr>
          <p:cNvPr id="7" name="Espaço Reservado para Texto 4">
            <a:extLst>
              <a:ext uri="{FF2B5EF4-FFF2-40B4-BE49-F238E27FC236}">
                <a16:creationId xmlns:a16="http://schemas.microsoft.com/office/drawing/2014/main" id="{BDCB239C-4CE5-1889-FB40-19E654597EFD}"/>
              </a:ext>
            </a:extLst>
          </p:cNvPr>
          <p:cNvSpPr txBox="1">
            <a:spLocks/>
          </p:cNvSpPr>
          <p:nvPr/>
        </p:nvSpPr>
        <p:spPr>
          <a:xfrm>
            <a:off x="7896227" y="1838324"/>
            <a:ext cx="3390900" cy="4305075"/>
          </a:xfrm>
          <a:prstGeom prst="rect">
            <a:avLst/>
          </a:prstGeom>
        </p:spPr>
        <p:txBody>
          <a:bodyPr>
            <a:normAutofit/>
          </a:bodyPr>
          <a:lstStyle>
            <a:lvl1pPr marL="285750" indent="-285750" algn="l" defTabSz="914400" rtl="0" eaLnBrk="1" latinLnBrk="0" hangingPunct="1">
              <a:lnSpc>
                <a:spcPts val="2000"/>
              </a:lnSpc>
              <a:spcBef>
                <a:spcPts val="0"/>
              </a:spcBef>
              <a:buClr>
                <a:srgbClr val="FF0046"/>
              </a:buClr>
              <a:buFont typeface="Wingdings" panose="05000000000000000000" pitchFamily="2" charset="2"/>
              <a:buChar char="§"/>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0"/>
              </a:spcBef>
              <a:spcAft>
                <a:spcPts val="0"/>
              </a:spcAft>
              <a:buClr>
                <a:srgbClr val="FF0046"/>
              </a:buClr>
              <a:buSzTx/>
              <a:buFont typeface="Wingdings" panose="05000000000000000000" pitchFamily="2" charset="2"/>
              <a:buNone/>
              <a:tabLst/>
              <a:defRPr/>
            </a:pPr>
            <a:r>
              <a:rPr kumimoji="0" lang="en-US" sz="1800" b="1" i="0" u="none" strike="noStrike" kern="1200" cap="none" spc="0" normalizeH="0" baseline="0" noProof="0">
                <a:ln>
                  <a:noFill/>
                </a:ln>
                <a:solidFill>
                  <a:srgbClr val="000066"/>
                </a:solidFill>
                <a:effectLst/>
                <a:uLnTx/>
                <a:uFillTx/>
                <a:latin typeface="Nirmala Text"/>
                <a:ea typeface="+mn-ea"/>
                <a:cs typeface="+mn-cs"/>
              </a:rPr>
              <a:t>Structural alterations in high temperature:</a:t>
            </a:r>
          </a:p>
          <a:p>
            <a:pPr marL="0" marR="0" lvl="0" indent="0" algn="l" defTabSz="914400" rtl="0" eaLnBrk="1" fontAlgn="auto" latinLnBrk="0" hangingPunct="1">
              <a:lnSpc>
                <a:spcPts val="2000"/>
              </a:lnSpc>
              <a:spcBef>
                <a:spcPts val="0"/>
              </a:spcBef>
              <a:spcAft>
                <a:spcPts val="0"/>
              </a:spcAft>
              <a:buClr>
                <a:srgbClr val="FF0046"/>
              </a:buClr>
              <a:buSzTx/>
              <a:buFont typeface="Wingdings" panose="05000000000000000000" pitchFamily="2" charset="2"/>
              <a:buNone/>
              <a:tabLst/>
              <a:defRPr/>
            </a:pPr>
            <a:endParaRPr kumimoji="0" lang="en-US" sz="1800" b="0" i="0" u="none" strike="noStrike" kern="1200" cap="none" spc="0" normalizeH="0" baseline="0" noProof="0">
              <a:ln>
                <a:noFill/>
              </a:ln>
              <a:solidFill>
                <a:srgbClr val="0D0D0D"/>
              </a:solidFill>
              <a:effectLst/>
              <a:uLnTx/>
              <a:uFillTx/>
              <a:latin typeface="Nirmala Text"/>
              <a:ea typeface="+mn-ea"/>
              <a:cs typeface="+mn-cs"/>
            </a:endParaRPr>
          </a:p>
          <a:p>
            <a:pPr marL="0" marR="0" lvl="0" indent="0" algn="l" defTabSz="914400" rtl="0" eaLnBrk="1" fontAlgn="auto" latinLnBrk="0" hangingPunct="1">
              <a:lnSpc>
                <a:spcPts val="2000"/>
              </a:lnSpc>
              <a:spcBef>
                <a:spcPts val="0"/>
              </a:spcBef>
              <a:spcAft>
                <a:spcPts val="0"/>
              </a:spcAft>
              <a:buClr>
                <a:srgbClr val="FF0046"/>
              </a:buClr>
              <a:buSzTx/>
              <a:buFont typeface="Wingdings" panose="05000000000000000000" pitchFamily="2" charset="2"/>
              <a:buNone/>
              <a:tabLst/>
              <a:defRPr/>
            </a:pPr>
            <a:r>
              <a:rPr kumimoji="0" lang="en-US" sz="1800" b="0" i="0" u="none" strike="noStrike" kern="1200" cap="none" spc="0" normalizeH="0" baseline="0" noProof="0">
                <a:ln>
                  <a:noFill/>
                </a:ln>
                <a:solidFill>
                  <a:srgbClr val="0D0D0D"/>
                </a:solidFill>
                <a:effectLst/>
                <a:uLnTx/>
                <a:uFillTx/>
                <a:latin typeface="Nirmala Text"/>
                <a:ea typeface="+mn-ea"/>
                <a:cs typeface="+mn-cs"/>
              </a:rPr>
              <a:t>Increase of porosity and micro fissures reduce mechanical resistance</a:t>
            </a:r>
            <a:r>
              <a:rPr kumimoji="0" lang="pt-BR" sz="1800" b="0" i="0" u="none" strike="noStrike" kern="1200" cap="none" spc="0" normalizeH="0" baseline="0" noProof="0">
                <a:ln>
                  <a:noFill/>
                </a:ln>
                <a:solidFill>
                  <a:srgbClr val="0D0D0D"/>
                </a:solidFill>
                <a:effectLst/>
                <a:uLnTx/>
                <a:uFillTx/>
                <a:latin typeface="Nirmala Text"/>
                <a:ea typeface="+mn-ea"/>
                <a:cs typeface="+mn-cs"/>
              </a:rPr>
              <a:t>.</a:t>
            </a:r>
          </a:p>
        </p:txBody>
      </p:sp>
      <p:sp>
        <p:nvSpPr>
          <p:cNvPr id="8" name="Espaço Reservado para Texto 4">
            <a:extLst>
              <a:ext uri="{FF2B5EF4-FFF2-40B4-BE49-F238E27FC236}">
                <a16:creationId xmlns:a16="http://schemas.microsoft.com/office/drawing/2014/main" id="{D378DEC6-37B2-F131-DE70-2942FE9F56F9}"/>
              </a:ext>
            </a:extLst>
          </p:cNvPr>
          <p:cNvSpPr txBox="1">
            <a:spLocks/>
          </p:cNvSpPr>
          <p:nvPr/>
        </p:nvSpPr>
        <p:spPr>
          <a:xfrm>
            <a:off x="428625" y="1838324"/>
            <a:ext cx="3390900" cy="4305075"/>
          </a:xfrm>
          <a:prstGeom prst="rect">
            <a:avLst/>
          </a:prstGeom>
        </p:spPr>
        <p:txBody>
          <a:bodyPr>
            <a:normAutofit/>
          </a:bodyPr>
          <a:lstStyle>
            <a:lvl1pPr marL="285750" indent="-285750" algn="l" defTabSz="914400" rtl="0" eaLnBrk="1" latinLnBrk="0" hangingPunct="1">
              <a:lnSpc>
                <a:spcPts val="2000"/>
              </a:lnSpc>
              <a:spcBef>
                <a:spcPts val="0"/>
              </a:spcBef>
              <a:buClr>
                <a:srgbClr val="FF0046"/>
              </a:buClr>
              <a:buFont typeface="Wingdings" panose="05000000000000000000" pitchFamily="2" charset="2"/>
              <a:buChar char="§"/>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0"/>
              </a:spcBef>
              <a:spcAft>
                <a:spcPts val="0"/>
              </a:spcAft>
              <a:buClr>
                <a:srgbClr val="FF0046"/>
              </a:buClr>
              <a:buSzTx/>
              <a:buFont typeface="Wingdings" panose="05000000000000000000" pitchFamily="2" charset="2"/>
              <a:buNone/>
              <a:tabLst/>
              <a:defRPr/>
            </a:pPr>
            <a:r>
              <a:rPr kumimoji="0" lang="en-US" sz="1800" b="1" i="0" u="none" strike="noStrike" kern="1200" cap="none" spc="0" normalizeH="0" baseline="0" noProof="0">
                <a:ln>
                  <a:noFill/>
                </a:ln>
                <a:solidFill>
                  <a:srgbClr val="000066"/>
                </a:solidFill>
                <a:effectLst/>
                <a:uLnTx/>
                <a:uFillTx/>
                <a:latin typeface="Nirmala Text"/>
                <a:ea typeface="+mn-ea"/>
                <a:cs typeface="+mn-cs"/>
              </a:rPr>
              <a:t>Dissolution:</a:t>
            </a:r>
          </a:p>
          <a:p>
            <a:pPr marL="0" marR="0" lvl="0" indent="0" algn="l" defTabSz="914400" rtl="0" eaLnBrk="1" fontAlgn="auto" latinLnBrk="0" hangingPunct="1">
              <a:lnSpc>
                <a:spcPts val="2000"/>
              </a:lnSpc>
              <a:spcBef>
                <a:spcPts val="0"/>
              </a:spcBef>
              <a:spcAft>
                <a:spcPts val="0"/>
              </a:spcAft>
              <a:buClr>
                <a:srgbClr val="FF0046"/>
              </a:buClr>
              <a:buSzTx/>
              <a:buFont typeface="Wingdings" panose="05000000000000000000" pitchFamily="2" charset="2"/>
              <a:buNone/>
              <a:tabLst/>
              <a:defRPr/>
            </a:pPr>
            <a:endParaRPr kumimoji="0" lang="en-US" sz="1800" b="0" i="0" u="none" strike="noStrike" kern="1200" cap="none" spc="0" normalizeH="0" baseline="0" noProof="0">
              <a:ln>
                <a:noFill/>
              </a:ln>
              <a:solidFill>
                <a:srgbClr val="0D0D0D"/>
              </a:solidFill>
              <a:effectLst/>
              <a:uLnTx/>
              <a:uFillTx/>
              <a:latin typeface="Nirmala Text"/>
              <a:ea typeface="+mn-ea"/>
              <a:cs typeface="+mn-cs"/>
            </a:endParaRPr>
          </a:p>
          <a:p>
            <a:pPr marL="0" marR="0" lvl="0" indent="0" algn="l" defTabSz="914400" rtl="0" eaLnBrk="1" fontAlgn="auto" latinLnBrk="0" hangingPunct="1">
              <a:lnSpc>
                <a:spcPts val="2000"/>
              </a:lnSpc>
              <a:spcBef>
                <a:spcPts val="0"/>
              </a:spcBef>
              <a:spcAft>
                <a:spcPts val="0"/>
              </a:spcAft>
              <a:buClr>
                <a:srgbClr val="FF0046"/>
              </a:buClr>
              <a:buSzTx/>
              <a:buFont typeface="Wingdings" panose="05000000000000000000" pitchFamily="2" charset="2"/>
              <a:buNone/>
              <a:tabLst/>
              <a:defRPr/>
            </a:pPr>
            <a:endParaRPr kumimoji="0" lang="en-US" sz="1800" b="0" i="0" u="none" strike="noStrike" kern="1200" cap="none" spc="0" normalizeH="0" baseline="0" noProof="0">
              <a:ln>
                <a:noFill/>
              </a:ln>
              <a:solidFill>
                <a:srgbClr val="0D0D0D"/>
              </a:solidFill>
              <a:effectLst/>
              <a:uLnTx/>
              <a:uFillTx/>
              <a:latin typeface="Nirmala Text"/>
              <a:ea typeface="+mn-ea"/>
              <a:cs typeface="+mn-cs"/>
            </a:endParaRPr>
          </a:p>
          <a:p>
            <a:pPr marL="0" marR="0" lvl="0" indent="0" algn="l" defTabSz="914400" rtl="0" eaLnBrk="1" fontAlgn="auto" latinLnBrk="0" hangingPunct="1">
              <a:lnSpc>
                <a:spcPts val="2000"/>
              </a:lnSpc>
              <a:spcBef>
                <a:spcPts val="0"/>
              </a:spcBef>
              <a:spcAft>
                <a:spcPts val="0"/>
              </a:spcAft>
              <a:buClr>
                <a:srgbClr val="FF0046"/>
              </a:buClr>
              <a:buSzTx/>
              <a:buFont typeface="Wingdings" panose="05000000000000000000" pitchFamily="2" charset="2"/>
              <a:buNone/>
              <a:tabLst/>
              <a:defRPr/>
            </a:pPr>
            <a:r>
              <a:rPr kumimoji="0" lang="en-US" sz="1800" b="0" i="0" u="none" strike="noStrike" kern="1200" cap="none" spc="0" normalizeH="0" baseline="0" noProof="0">
                <a:ln>
                  <a:noFill/>
                </a:ln>
                <a:solidFill>
                  <a:srgbClr val="0D0D0D"/>
                </a:solidFill>
                <a:effectLst/>
                <a:uLnTx/>
                <a:uFillTx/>
                <a:latin typeface="Nirmala Text"/>
                <a:ea typeface="+mn-ea"/>
                <a:cs typeface="+mn-cs"/>
              </a:rPr>
              <a:t>Loss of Ca(OH)₂ reduces </a:t>
            </a:r>
            <a:r>
              <a:rPr kumimoji="0" lang="en-US" sz="1800" b="0" i="0" u="none" strike="noStrike" kern="1200" cap="none" spc="0" normalizeH="0" baseline="0" noProof="0" err="1">
                <a:ln>
                  <a:noFill/>
                </a:ln>
                <a:solidFill>
                  <a:srgbClr val="0D0D0D"/>
                </a:solidFill>
                <a:effectLst/>
                <a:uLnTx/>
                <a:uFillTx/>
                <a:latin typeface="Nirmala Text"/>
                <a:ea typeface="+mn-ea"/>
                <a:cs typeface="+mn-cs"/>
              </a:rPr>
              <a:t>alcalinity</a:t>
            </a:r>
            <a:r>
              <a:rPr kumimoji="0" lang="en-US" sz="1800" b="0" i="0" u="none" strike="noStrike" kern="1200" cap="none" spc="0" normalizeH="0" baseline="0" noProof="0">
                <a:ln>
                  <a:noFill/>
                </a:ln>
                <a:solidFill>
                  <a:srgbClr val="0D0D0D"/>
                </a:solidFill>
                <a:effectLst/>
                <a:uLnTx/>
                <a:uFillTx/>
                <a:latin typeface="Nirmala Text"/>
                <a:ea typeface="+mn-ea"/>
                <a:cs typeface="+mn-cs"/>
              </a:rPr>
              <a:t>.</a:t>
            </a:r>
            <a:endParaRPr kumimoji="0" lang="pt-BR" sz="1800" b="0" i="0" u="none" strike="noStrike" kern="1200" cap="none" spc="0" normalizeH="0" baseline="0" noProof="0">
              <a:ln>
                <a:noFill/>
              </a:ln>
              <a:solidFill>
                <a:srgbClr val="0D0D0D"/>
              </a:solidFill>
              <a:effectLst/>
              <a:uLnTx/>
              <a:uFillTx/>
              <a:latin typeface="Nirmala Text"/>
              <a:ea typeface="+mn-ea"/>
              <a:cs typeface="+mn-cs"/>
            </a:endParaRPr>
          </a:p>
        </p:txBody>
      </p:sp>
      <p:cxnSp>
        <p:nvCxnSpPr>
          <p:cNvPr id="4" name="Conector reto 3">
            <a:extLst>
              <a:ext uri="{FF2B5EF4-FFF2-40B4-BE49-F238E27FC236}">
                <a16:creationId xmlns:a16="http://schemas.microsoft.com/office/drawing/2014/main" id="{9942A85D-2F6C-8B51-8311-0FA6DDA2C4AB}"/>
              </a:ext>
            </a:extLst>
          </p:cNvPr>
          <p:cNvCxnSpPr>
            <a:cxnSpLocks/>
          </p:cNvCxnSpPr>
          <p:nvPr/>
        </p:nvCxnSpPr>
        <p:spPr>
          <a:xfrm>
            <a:off x="3711828" y="1853543"/>
            <a:ext cx="0" cy="3833538"/>
          </a:xfrm>
          <a:prstGeom prst="line">
            <a:avLst/>
          </a:prstGeom>
        </p:spPr>
        <p:style>
          <a:lnRef idx="2">
            <a:schemeClr val="accent3"/>
          </a:lnRef>
          <a:fillRef idx="0">
            <a:schemeClr val="accent3"/>
          </a:fillRef>
          <a:effectRef idx="1">
            <a:schemeClr val="accent3"/>
          </a:effectRef>
          <a:fontRef idx="minor">
            <a:schemeClr val="tx1"/>
          </a:fontRef>
        </p:style>
      </p:cxnSp>
      <p:cxnSp>
        <p:nvCxnSpPr>
          <p:cNvPr id="9" name="Conector reto 8">
            <a:extLst>
              <a:ext uri="{FF2B5EF4-FFF2-40B4-BE49-F238E27FC236}">
                <a16:creationId xmlns:a16="http://schemas.microsoft.com/office/drawing/2014/main" id="{E449F73E-769D-DFE3-6C80-0574CDFDBF4D}"/>
              </a:ext>
            </a:extLst>
          </p:cNvPr>
          <p:cNvCxnSpPr>
            <a:cxnSpLocks/>
          </p:cNvCxnSpPr>
          <p:nvPr/>
        </p:nvCxnSpPr>
        <p:spPr>
          <a:xfrm>
            <a:off x="7553326" y="1853543"/>
            <a:ext cx="0" cy="3833538"/>
          </a:xfrm>
          <a:prstGeom prst="line">
            <a:avLst/>
          </a:prstGeom>
        </p:spPr>
        <p:style>
          <a:lnRef idx="2">
            <a:schemeClr val="accent3"/>
          </a:lnRef>
          <a:fillRef idx="0">
            <a:schemeClr val="accent3"/>
          </a:fillRef>
          <a:effectRef idx="1">
            <a:schemeClr val="accent3"/>
          </a:effectRef>
          <a:fontRef idx="minor">
            <a:schemeClr val="tx1"/>
          </a:fontRef>
        </p:style>
      </p:cxnSp>
      <p:sp>
        <p:nvSpPr>
          <p:cNvPr id="10" name="Título 2">
            <a:extLst>
              <a:ext uri="{FF2B5EF4-FFF2-40B4-BE49-F238E27FC236}">
                <a16:creationId xmlns:a16="http://schemas.microsoft.com/office/drawing/2014/main" id="{42DF72FD-1C41-AB90-5623-A148BCB4196F}"/>
              </a:ext>
            </a:extLst>
          </p:cNvPr>
          <p:cNvSpPr>
            <a:spLocks noGrp="1"/>
          </p:cNvSpPr>
          <p:nvPr>
            <p:ph type="title"/>
          </p:nvPr>
        </p:nvSpPr>
        <p:spPr>
          <a:xfrm>
            <a:off x="247650" y="231775"/>
            <a:ext cx="9758484" cy="591368"/>
          </a:xfrm>
        </p:spPr>
        <p:txBody>
          <a:bodyPr/>
          <a:lstStyle/>
          <a:p>
            <a:r>
              <a:rPr lang="pt-BR" err="1"/>
              <a:t>Integrity</a:t>
            </a:r>
            <a:r>
              <a:rPr lang="pt-BR"/>
              <a:t> </a:t>
            </a:r>
            <a:r>
              <a:rPr lang="pt-BR" err="1"/>
              <a:t>Threat</a:t>
            </a:r>
            <a:r>
              <a:rPr lang="pt-BR"/>
              <a:t> : </a:t>
            </a:r>
            <a:r>
              <a:rPr lang="en-US"/>
              <a:t>CO₂ and H₂S and HCl Attack </a:t>
            </a:r>
            <a:endParaRPr lang="pt-BR"/>
          </a:p>
        </p:txBody>
      </p:sp>
    </p:spTree>
    <p:extLst>
      <p:ext uri="{BB962C8B-B14F-4D97-AF65-F5344CB8AC3E}">
        <p14:creationId xmlns:p14="http://schemas.microsoft.com/office/powerpoint/2010/main" val="2027197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063C7-514B-CF4B-D92D-16E71615B9CE}"/>
            </a:ext>
          </a:extLst>
        </p:cNvPr>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79D45A04-06DB-A6D2-36E1-47A5A74B3CE9}"/>
              </a:ext>
            </a:extLst>
          </p:cNvPr>
          <p:cNvSpPr>
            <a:spLocks noGrp="1"/>
          </p:cNvSpPr>
          <p:nvPr>
            <p:ph type="body" sz="quarter" idx="16"/>
          </p:nvPr>
        </p:nvSpPr>
        <p:spPr>
          <a:xfrm>
            <a:off x="247649" y="1800000"/>
            <a:ext cx="9758487" cy="4371975"/>
          </a:xfrm>
        </p:spPr>
        <p:txBody>
          <a:bodyPr>
            <a:normAutofit/>
          </a:bodyPr>
          <a:lstStyle/>
          <a:p>
            <a:pPr>
              <a:lnSpc>
                <a:spcPct val="150000"/>
              </a:lnSpc>
            </a:pPr>
            <a:r>
              <a:rPr lang="pt-BR" sz="2000"/>
              <a:t> </a:t>
            </a:r>
            <a:r>
              <a:rPr lang="pt-BR" sz="2000" err="1"/>
              <a:t>There</a:t>
            </a:r>
            <a:r>
              <a:rPr lang="pt-BR" sz="2000"/>
              <a:t> </a:t>
            </a:r>
            <a:r>
              <a:rPr lang="pt-BR" sz="2000" err="1"/>
              <a:t>is</a:t>
            </a:r>
            <a:r>
              <a:rPr lang="pt-BR" sz="2000"/>
              <a:t> no API RP </a:t>
            </a:r>
            <a:r>
              <a:rPr lang="pt-BR" sz="2000" err="1"/>
              <a:t>protocol</a:t>
            </a:r>
            <a:r>
              <a:rPr lang="pt-BR" sz="2000"/>
              <a:t> for </a:t>
            </a:r>
            <a:r>
              <a:rPr lang="pt-BR" sz="2000" err="1"/>
              <a:t>testing</a:t>
            </a:r>
            <a:r>
              <a:rPr lang="pt-BR" sz="2000"/>
              <a:t>  </a:t>
            </a:r>
            <a:r>
              <a:rPr lang="pt-BR" sz="2000" err="1"/>
              <a:t>cement</a:t>
            </a:r>
            <a:r>
              <a:rPr lang="pt-BR" sz="2000"/>
              <a:t> </a:t>
            </a:r>
            <a:r>
              <a:rPr lang="pt-BR" sz="2000" err="1"/>
              <a:t>slurries</a:t>
            </a:r>
            <a:r>
              <a:rPr lang="pt-BR" sz="2000"/>
              <a:t> </a:t>
            </a:r>
            <a:r>
              <a:rPr lang="pt-BR" sz="2000" err="1"/>
              <a:t>exposed</a:t>
            </a:r>
            <a:r>
              <a:rPr lang="pt-BR" sz="2000"/>
              <a:t> </a:t>
            </a:r>
            <a:r>
              <a:rPr lang="pt-BR" sz="2000" err="1"/>
              <a:t>to</a:t>
            </a:r>
            <a:r>
              <a:rPr lang="pt-BR" sz="2000"/>
              <a:t> CO</a:t>
            </a:r>
            <a:r>
              <a:rPr lang="pt-BR" sz="2000" baseline="-25000"/>
              <a:t>2</a:t>
            </a:r>
            <a:r>
              <a:rPr lang="pt-BR" sz="2000"/>
              <a:t>;</a:t>
            </a:r>
            <a:endParaRPr lang="pt-BR" sz="2000" baseline="-25000"/>
          </a:p>
          <a:p>
            <a:pPr>
              <a:lnSpc>
                <a:spcPct val="150000"/>
              </a:lnSpc>
            </a:pPr>
            <a:r>
              <a:rPr lang="pt-BR" sz="2000"/>
              <a:t>API TR 10TR3 covers, </a:t>
            </a:r>
            <a:r>
              <a:rPr lang="pt-BR" sz="2000" err="1"/>
              <a:t>however</a:t>
            </a:r>
            <a:r>
              <a:rPr lang="pt-BR" sz="2000"/>
              <a:t>:</a:t>
            </a:r>
          </a:p>
          <a:p>
            <a:pPr lvl="1">
              <a:lnSpc>
                <a:spcPct val="150000"/>
              </a:lnSpc>
            </a:pPr>
            <a:r>
              <a:rPr lang="pt-BR" sz="2000">
                <a:latin typeface="+mj-lt"/>
              </a:rPr>
              <a:t>General </a:t>
            </a:r>
            <a:r>
              <a:rPr lang="pt-BR" sz="2000" err="1">
                <a:latin typeface="+mj-lt"/>
              </a:rPr>
              <a:t>view</a:t>
            </a:r>
            <a:r>
              <a:rPr lang="pt-BR" sz="2000">
                <a:latin typeface="+mj-lt"/>
              </a:rPr>
              <a:t> </a:t>
            </a:r>
            <a:r>
              <a:rPr lang="pt-BR" sz="2000" err="1">
                <a:latin typeface="+mj-lt"/>
              </a:rPr>
              <a:t>of</a:t>
            </a:r>
            <a:r>
              <a:rPr lang="pt-BR" sz="2000">
                <a:latin typeface="+mj-lt"/>
              </a:rPr>
              <a:t> CO₂ </a:t>
            </a:r>
            <a:r>
              <a:rPr lang="pt-BR" sz="2000" err="1">
                <a:latin typeface="+mj-lt"/>
              </a:rPr>
              <a:t>chemical</a:t>
            </a:r>
            <a:r>
              <a:rPr lang="pt-BR" sz="2000">
                <a:latin typeface="+mj-lt"/>
              </a:rPr>
              <a:t> </a:t>
            </a:r>
            <a:r>
              <a:rPr lang="pt-BR" sz="2000" err="1">
                <a:latin typeface="+mj-lt"/>
              </a:rPr>
              <a:t>attack</a:t>
            </a:r>
            <a:r>
              <a:rPr lang="pt-BR" sz="2000">
                <a:latin typeface="+mj-lt"/>
              </a:rPr>
              <a:t> (</a:t>
            </a:r>
            <a:r>
              <a:rPr lang="pt-BR" sz="2000" err="1">
                <a:latin typeface="+mj-lt"/>
              </a:rPr>
              <a:t>carbonation</a:t>
            </a:r>
            <a:r>
              <a:rPr lang="pt-BR" sz="2000">
                <a:latin typeface="+mj-lt"/>
              </a:rPr>
              <a:t> </a:t>
            </a:r>
            <a:r>
              <a:rPr lang="pt-BR" sz="2000" err="1">
                <a:latin typeface="+mj-lt"/>
              </a:rPr>
              <a:t>process</a:t>
            </a:r>
            <a:r>
              <a:rPr lang="pt-BR" sz="2000">
                <a:latin typeface="+mj-lt"/>
              </a:rPr>
              <a:t>);</a:t>
            </a:r>
          </a:p>
          <a:p>
            <a:pPr lvl="1">
              <a:lnSpc>
                <a:spcPct val="150000"/>
              </a:lnSpc>
            </a:pPr>
            <a:r>
              <a:rPr lang="pt-BR" sz="2000" err="1">
                <a:latin typeface="+mj-lt"/>
              </a:rPr>
              <a:t>Discussion</a:t>
            </a:r>
            <a:r>
              <a:rPr lang="pt-BR" sz="2000">
                <a:latin typeface="+mj-lt"/>
              </a:rPr>
              <a:t> </a:t>
            </a:r>
            <a:r>
              <a:rPr lang="pt-BR" sz="2000" err="1">
                <a:latin typeface="+mj-lt"/>
              </a:rPr>
              <a:t>of</a:t>
            </a:r>
            <a:r>
              <a:rPr lang="pt-BR" sz="2000">
                <a:latin typeface="+mj-lt"/>
              </a:rPr>
              <a:t> </a:t>
            </a:r>
            <a:r>
              <a:rPr lang="pt-BR" sz="2000" err="1">
                <a:latin typeface="+mj-lt"/>
              </a:rPr>
              <a:t>strategies</a:t>
            </a:r>
            <a:r>
              <a:rPr lang="pt-BR" sz="2000">
                <a:latin typeface="+mj-lt"/>
              </a:rPr>
              <a:t> </a:t>
            </a:r>
            <a:r>
              <a:rPr lang="pt-BR" sz="2000" err="1">
                <a:latin typeface="+mj-lt"/>
              </a:rPr>
              <a:t>on</a:t>
            </a:r>
            <a:r>
              <a:rPr lang="pt-BR" sz="2000">
                <a:latin typeface="+mj-lt"/>
              </a:rPr>
              <a:t> </a:t>
            </a:r>
            <a:r>
              <a:rPr lang="pt-BR" sz="2000" err="1">
                <a:latin typeface="+mj-lt"/>
              </a:rPr>
              <a:t>cement</a:t>
            </a:r>
            <a:r>
              <a:rPr lang="pt-BR" sz="2000">
                <a:latin typeface="+mj-lt"/>
              </a:rPr>
              <a:t> designs </a:t>
            </a:r>
            <a:r>
              <a:rPr lang="pt-BR" sz="2000" err="1">
                <a:latin typeface="+mj-lt"/>
              </a:rPr>
              <a:t>exposed</a:t>
            </a:r>
            <a:r>
              <a:rPr lang="pt-BR" sz="2000">
                <a:latin typeface="+mj-lt"/>
              </a:rPr>
              <a:t> </a:t>
            </a:r>
            <a:r>
              <a:rPr lang="pt-BR" sz="2000" err="1">
                <a:latin typeface="+mj-lt"/>
              </a:rPr>
              <a:t>to</a:t>
            </a:r>
            <a:r>
              <a:rPr lang="pt-BR" sz="2000">
                <a:latin typeface="+mj-lt"/>
              </a:rPr>
              <a:t> CO₂ </a:t>
            </a:r>
            <a:r>
              <a:rPr lang="pt-BR" sz="2000" err="1">
                <a:latin typeface="+mj-lt"/>
              </a:rPr>
              <a:t>environment</a:t>
            </a:r>
            <a:r>
              <a:rPr lang="pt-BR" sz="2000">
                <a:latin typeface="+mj-lt"/>
              </a:rPr>
              <a:t>;</a:t>
            </a:r>
          </a:p>
          <a:p>
            <a:pPr lvl="1">
              <a:lnSpc>
                <a:spcPct val="150000"/>
              </a:lnSpc>
            </a:pPr>
            <a:r>
              <a:rPr lang="pt-BR" sz="2000" err="1">
                <a:latin typeface="+mj-lt"/>
              </a:rPr>
              <a:t>Orientation</a:t>
            </a:r>
            <a:r>
              <a:rPr lang="pt-BR" sz="2000">
                <a:latin typeface="+mj-lt"/>
              </a:rPr>
              <a:t> </a:t>
            </a:r>
            <a:r>
              <a:rPr lang="pt-BR" sz="2000" err="1">
                <a:latin typeface="+mj-lt"/>
              </a:rPr>
              <a:t>on</a:t>
            </a:r>
            <a:r>
              <a:rPr lang="pt-BR" sz="2000">
                <a:latin typeface="+mj-lt"/>
              </a:rPr>
              <a:t> </a:t>
            </a:r>
            <a:r>
              <a:rPr lang="pt-BR" sz="2000" err="1">
                <a:latin typeface="+mj-lt"/>
              </a:rPr>
              <a:t>materials</a:t>
            </a:r>
            <a:r>
              <a:rPr lang="pt-BR" sz="2000">
                <a:latin typeface="+mj-lt"/>
              </a:rPr>
              <a:t> </a:t>
            </a:r>
            <a:r>
              <a:rPr lang="pt-BR" sz="2000" err="1">
                <a:latin typeface="+mj-lt"/>
              </a:rPr>
              <a:t>selection</a:t>
            </a:r>
            <a:r>
              <a:rPr lang="pt-BR" sz="2000">
                <a:latin typeface="+mj-lt"/>
              </a:rPr>
              <a:t> (for </a:t>
            </a:r>
            <a:r>
              <a:rPr lang="pt-BR" sz="2000" err="1">
                <a:latin typeface="+mj-lt"/>
              </a:rPr>
              <a:t>example</a:t>
            </a:r>
            <a:r>
              <a:rPr lang="pt-BR" sz="2000">
                <a:latin typeface="+mj-lt"/>
              </a:rPr>
              <a:t>, </a:t>
            </a:r>
            <a:r>
              <a:rPr lang="pt-BR" sz="2000" err="1">
                <a:latin typeface="+mj-lt"/>
              </a:rPr>
              <a:t>pozzolans</a:t>
            </a:r>
            <a:r>
              <a:rPr lang="pt-BR" sz="2000">
                <a:latin typeface="+mj-lt"/>
              </a:rPr>
              <a:t>, </a:t>
            </a:r>
            <a:r>
              <a:rPr lang="pt-BR" sz="2000" err="1">
                <a:latin typeface="+mj-lt"/>
              </a:rPr>
              <a:t>silica</a:t>
            </a:r>
            <a:r>
              <a:rPr lang="pt-BR" sz="2000">
                <a:latin typeface="+mj-lt"/>
              </a:rPr>
              <a:t>, </a:t>
            </a:r>
            <a:r>
              <a:rPr lang="pt-BR" sz="2000" err="1">
                <a:latin typeface="+mj-lt"/>
              </a:rPr>
              <a:t>special</a:t>
            </a:r>
            <a:r>
              <a:rPr lang="pt-BR" sz="2000">
                <a:latin typeface="+mj-lt"/>
              </a:rPr>
              <a:t> </a:t>
            </a:r>
            <a:r>
              <a:rPr lang="pt-BR" sz="2000" err="1">
                <a:latin typeface="+mj-lt"/>
              </a:rPr>
              <a:t>binding</a:t>
            </a:r>
            <a:r>
              <a:rPr lang="pt-BR" sz="2000">
                <a:latin typeface="+mj-lt"/>
              </a:rPr>
              <a:t> </a:t>
            </a:r>
            <a:r>
              <a:rPr lang="pt-BR" sz="2000" err="1">
                <a:latin typeface="+mj-lt"/>
              </a:rPr>
              <a:t>materials</a:t>
            </a:r>
            <a:r>
              <a:rPr lang="pt-BR" sz="2000">
                <a:latin typeface="+mj-lt"/>
              </a:rPr>
              <a:t>);</a:t>
            </a:r>
          </a:p>
          <a:p>
            <a:pPr lvl="1">
              <a:lnSpc>
                <a:spcPct val="150000"/>
              </a:lnSpc>
            </a:pPr>
            <a:r>
              <a:rPr lang="pt-BR" sz="2000" err="1">
                <a:latin typeface="+mj-lt"/>
              </a:rPr>
              <a:t>Recommendations</a:t>
            </a:r>
            <a:r>
              <a:rPr lang="pt-BR" sz="2000">
                <a:latin typeface="+mj-lt"/>
              </a:rPr>
              <a:t> </a:t>
            </a:r>
            <a:r>
              <a:rPr lang="pt-BR" sz="2000" err="1">
                <a:latin typeface="+mj-lt"/>
              </a:rPr>
              <a:t>and</a:t>
            </a:r>
            <a:r>
              <a:rPr lang="pt-BR" sz="2000">
                <a:latin typeface="+mj-lt"/>
              </a:rPr>
              <a:t> </a:t>
            </a:r>
            <a:r>
              <a:rPr lang="pt-BR" sz="2000" err="1">
                <a:latin typeface="+mj-lt"/>
              </a:rPr>
              <a:t>considerations</a:t>
            </a:r>
            <a:r>
              <a:rPr lang="pt-BR" sz="2000">
                <a:latin typeface="+mj-lt"/>
              </a:rPr>
              <a:t> </a:t>
            </a:r>
            <a:r>
              <a:rPr lang="pt-BR" sz="2000" err="1">
                <a:latin typeface="+mj-lt"/>
              </a:rPr>
              <a:t>on</a:t>
            </a:r>
            <a:r>
              <a:rPr lang="pt-BR" sz="2000">
                <a:latin typeface="+mj-lt"/>
              </a:rPr>
              <a:t> set </a:t>
            </a:r>
            <a:r>
              <a:rPr lang="pt-BR" sz="2000" err="1">
                <a:latin typeface="+mj-lt"/>
              </a:rPr>
              <a:t>cement</a:t>
            </a:r>
            <a:r>
              <a:rPr lang="pt-BR" sz="2000">
                <a:latin typeface="+mj-lt"/>
              </a:rPr>
              <a:t> </a:t>
            </a:r>
            <a:r>
              <a:rPr lang="pt-BR" sz="2000" err="1">
                <a:latin typeface="+mj-lt"/>
              </a:rPr>
              <a:t>durability</a:t>
            </a:r>
            <a:r>
              <a:rPr lang="pt-BR" sz="2000">
                <a:latin typeface="+mj-lt"/>
              </a:rPr>
              <a:t>, </a:t>
            </a:r>
            <a:r>
              <a:rPr lang="pt-BR" sz="2000" err="1">
                <a:latin typeface="+mj-lt"/>
              </a:rPr>
              <a:t>micro-structure</a:t>
            </a:r>
            <a:r>
              <a:rPr lang="pt-BR" sz="2000">
                <a:latin typeface="+mj-lt"/>
              </a:rPr>
              <a:t> </a:t>
            </a:r>
            <a:r>
              <a:rPr lang="pt-BR" sz="2000" err="1">
                <a:latin typeface="+mj-lt"/>
              </a:rPr>
              <a:t>analysis</a:t>
            </a:r>
            <a:r>
              <a:rPr lang="pt-BR" sz="2000">
                <a:latin typeface="+mj-lt"/>
              </a:rPr>
              <a:t>, </a:t>
            </a:r>
            <a:r>
              <a:rPr lang="pt-BR" sz="2000" err="1">
                <a:latin typeface="+mj-lt"/>
              </a:rPr>
              <a:t>and</a:t>
            </a:r>
            <a:r>
              <a:rPr lang="pt-BR" sz="2000">
                <a:latin typeface="+mj-lt"/>
              </a:rPr>
              <a:t> </a:t>
            </a:r>
            <a:r>
              <a:rPr lang="pt-BR" sz="2000" err="1">
                <a:latin typeface="+mj-lt"/>
              </a:rPr>
              <a:t>required</a:t>
            </a:r>
            <a:r>
              <a:rPr lang="pt-BR" sz="2000">
                <a:latin typeface="+mj-lt"/>
              </a:rPr>
              <a:t> </a:t>
            </a:r>
            <a:r>
              <a:rPr lang="pt-BR" sz="2000" err="1">
                <a:latin typeface="+mj-lt"/>
              </a:rPr>
              <a:t>chemical</a:t>
            </a:r>
            <a:r>
              <a:rPr lang="pt-BR" sz="2000">
                <a:latin typeface="+mj-lt"/>
              </a:rPr>
              <a:t> </a:t>
            </a:r>
            <a:r>
              <a:rPr lang="pt-BR" sz="2000" err="1">
                <a:latin typeface="+mj-lt"/>
              </a:rPr>
              <a:t>additives</a:t>
            </a:r>
            <a:r>
              <a:rPr lang="pt-BR" sz="2000">
                <a:latin typeface="+mj-lt"/>
              </a:rPr>
              <a:t>. </a:t>
            </a:r>
          </a:p>
        </p:txBody>
      </p:sp>
      <p:sp>
        <p:nvSpPr>
          <p:cNvPr id="2" name="Título 1">
            <a:extLst>
              <a:ext uri="{FF2B5EF4-FFF2-40B4-BE49-F238E27FC236}">
                <a16:creationId xmlns:a16="http://schemas.microsoft.com/office/drawing/2014/main" id="{EABD7E1D-A578-667F-796B-9F421752F6D8}"/>
              </a:ext>
            </a:extLst>
          </p:cNvPr>
          <p:cNvSpPr>
            <a:spLocks noGrp="1"/>
          </p:cNvSpPr>
          <p:nvPr>
            <p:ph type="title"/>
          </p:nvPr>
        </p:nvSpPr>
        <p:spPr/>
        <p:txBody>
          <a:bodyPr>
            <a:normAutofit/>
          </a:bodyPr>
          <a:lstStyle/>
          <a:p>
            <a:pPr marL="0" marR="0" lvl="0" indent="0" defTabSz="762000" rtl="0" eaLnBrk="0" fontAlgn="base" latinLnBrk="0" hangingPunct="0">
              <a:lnSpc>
                <a:spcPct val="100000"/>
              </a:lnSpc>
              <a:spcBef>
                <a:spcPct val="0"/>
              </a:spcBef>
              <a:spcAft>
                <a:spcPct val="0"/>
              </a:spcAft>
              <a:buClrTx/>
              <a:buSzTx/>
              <a:buFontTx/>
              <a:buNone/>
              <a:tabLst/>
              <a:defRPr/>
            </a:pPr>
            <a:r>
              <a:rPr kumimoji="0" lang="pt-BR" sz="3200" i="0" u="none" strike="noStrike" kern="1200" cap="none" spc="0" normalizeH="0" baseline="0" noProof="0">
                <a:ln>
                  <a:noFill/>
                </a:ln>
                <a:effectLst/>
                <a:uLnTx/>
                <a:uFillTx/>
                <a:ea typeface="+mj-ea"/>
                <a:cs typeface="+mj-cs"/>
              </a:rPr>
              <a:t>API </a:t>
            </a:r>
            <a:r>
              <a:rPr lang="pt-BR" sz="3200" err="1"/>
              <a:t>testing</a:t>
            </a:r>
            <a:r>
              <a:rPr lang="pt-BR" sz="3200"/>
              <a:t> for</a:t>
            </a:r>
            <a:r>
              <a:rPr kumimoji="0" lang="pt-BR" sz="3200" i="0" u="none" strike="noStrike" kern="1200" cap="none" spc="0" normalizeH="0" baseline="0" noProof="0">
                <a:ln>
                  <a:noFill/>
                </a:ln>
                <a:effectLst/>
                <a:uLnTx/>
                <a:uFillTx/>
                <a:ea typeface="+mj-ea"/>
                <a:cs typeface="+mj-cs"/>
              </a:rPr>
              <a:t> CO</a:t>
            </a:r>
            <a:r>
              <a:rPr kumimoji="0" lang="pt-BR" sz="3200" i="0" u="none" strike="noStrike" kern="1200" cap="none" spc="0" normalizeH="0" baseline="-25000" noProof="0">
                <a:ln>
                  <a:noFill/>
                </a:ln>
                <a:effectLst/>
                <a:uLnTx/>
                <a:uFillTx/>
                <a:ea typeface="+mj-ea"/>
                <a:cs typeface="+mj-cs"/>
              </a:rPr>
              <a:t>2 </a:t>
            </a:r>
            <a:r>
              <a:rPr kumimoji="0" lang="pt-BR" sz="3200" i="0" u="none" strike="noStrike" kern="1200" cap="none" spc="0" normalizeH="0" noProof="0" err="1">
                <a:ln>
                  <a:noFill/>
                </a:ln>
                <a:effectLst/>
                <a:uLnTx/>
                <a:uFillTx/>
                <a:ea typeface="+mj-ea"/>
                <a:cs typeface="+mj-cs"/>
              </a:rPr>
              <a:t>environments</a:t>
            </a:r>
            <a:endParaRPr kumimoji="0" lang="pt-BR" sz="3200" i="0" u="none" strike="noStrike" kern="1200" cap="none" spc="0" normalizeH="0" noProof="0">
              <a:ln>
                <a:noFill/>
              </a:ln>
              <a:effectLst/>
              <a:uLnTx/>
              <a:uFillTx/>
              <a:ea typeface="+mj-ea"/>
              <a:cs typeface="+mj-cs"/>
            </a:endParaRPr>
          </a:p>
        </p:txBody>
      </p:sp>
    </p:spTree>
    <p:extLst>
      <p:ext uri="{BB962C8B-B14F-4D97-AF65-F5344CB8AC3E}">
        <p14:creationId xmlns:p14="http://schemas.microsoft.com/office/powerpoint/2010/main" val="2065842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E6047-99D4-C9B9-0E08-DF9A6C37A511}"/>
            </a:ext>
          </a:extLst>
        </p:cNvPr>
        <p:cNvGrpSpPr/>
        <p:nvPr/>
      </p:nvGrpSpPr>
      <p:grpSpPr>
        <a:xfrm>
          <a:off x="0" y="0"/>
          <a:ext cx="0" cy="0"/>
          <a:chOff x="0" y="0"/>
          <a:chExt cx="0" cy="0"/>
        </a:xfrm>
      </p:grpSpPr>
      <p:sp>
        <p:nvSpPr>
          <p:cNvPr id="10" name="Espaço Reservado para Texto 5">
            <a:extLst>
              <a:ext uri="{FF2B5EF4-FFF2-40B4-BE49-F238E27FC236}">
                <a16:creationId xmlns:a16="http://schemas.microsoft.com/office/drawing/2014/main" id="{10749797-36DA-9C29-A01D-AA0D83BCB197}"/>
              </a:ext>
            </a:extLst>
          </p:cNvPr>
          <p:cNvSpPr>
            <a:spLocks noGrp="1"/>
          </p:cNvSpPr>
          <p:nvPr>
            <p:ph type="body" sz="quarter" idx="16"/>
          </p:nvPr>
        </p:nvSpPr>
        <p:spPr>
          <a:xfrm>
            <a:off x="2840521" y="1541898"/>
            <a:ext cx="6510959" cy="549501"/>
          </a:xfrm>
        </p:spPr>
        <p:txBody>
          <a:bodyPr anchor="ctr">
            <a:noAutofit/>
          </a:bodyPr>
          <a:lstStyle/>
          <a:p>
            <a:pPr marL="0" indent="0" algn="ctr">
              <a:lnSpc>
                <a:spcPct val="150000"/>
              </a:lnSpc>
              <a:buNone/>
            </a:pPr>
            <a:r>
              <a:rPr lang="en-US" sz="1800">
                <a:solidFill>
                  <a:srgbClr val="000066"/>
                </a:solidFill>
              </a:rPr>
              <a:t>AMPP (Association for Materials Protection and Performance)</a:t>
            </a:r>
            <a:endParaRPr lang="pt-BR" sz="1800">
              <a:solidFill>
                <a:srgbClr val="000066"/>
              </a:solidFill>
              <a:latin typeface="+mj-lt"/>
            </a:endParaRPr>
          </a:p>
        </p:txBody>
      </p:sp>
      <p:sp>
        <p:nvSpPr>
          <p:cNvPr id="2" name="Título 1">
            <a:extLst>
              <a:ext uri="{FF2B5EF4-FFF2-40B4-BE49-F238E27FC236}">
                <a16:creationId xmlns:a16="http://schemas.microsoft.com/office/drawing/2014/main" id="{C60F3B62-3B1B-DCE8-BF50-42CA896F1701}"/>
              </a:ext>
            </a:extLst>
          </p:cNvPr>
          <p:cNvSpPr>
            <a:spLocks noGrp="1"/>
          </p:cNvSpPr>
          <p:nvPr>
            <p:ph type="title"/>
          </p:nvPr>
        </p:nvSpPr>
        <p:spPr/>
        <p:txBody>
          <a:bodyPr>
            <a:normAutofit/>
          </a:bodyPr>
          <a:lstStyle/>
          <a:p>
            <a:pPr marL="0" marR="0" lvl="0" indent="0" defTabSz="762000" rtl="0" eaLnBrk="0" fontAlgn="base" latinLnBrk="0" hangingPunct="0">
              <a:lnSpc>
                <a:spcPct val="100000"/>
              </a:lnSpc>
              <a:spcBef>
                <a:spcPct val="0"/>
              </a:spcBef>
              <a:spcAft>
                <a:spcPct val="0"/>
              </a:spcAft>
              <a:buClrTx/>
              <a:buSzTx/>
              <a:buFontTx/>
              <a:buNone/>
              <a:tabLst/>
              <a:defRPr/>
            </a:pPr>
            <a:r>
              <a:rPr kumimoji="0" lang="pt-BR" sz="3200" i="0" u="none" strike="noStrike" kern="1200" cap="none" spc="0" normalizeH="0" baseline="0" noProof="0">
                <a:ln>
                  <a:noFill/>
                </a:ln>
                <a:effectLst/>
                <a:uLnTx/>
                <a:uFillTx/>
                <a:ea typeface="+mj-ea"/>
                <a:cs typeface="+mj-cs"/>
              </a:rPr>
              <a:t>CO</a:t>
            </a:r>
            <a:r>
              <a:rPr kumimoji="0" lang="pt-BR" sz="3200" i="0" u="none" strike="noStrike" kern="1200" cap="none" spc="0" normalizeH="0" baseline="-25000" noProof="0">
                <a:ln>
                  <a:noFill/>
                </a:ln>
                <a:effectLst/>
                <a:uLnTx/>
                <a:uFillTx/>
                <a:ea typeface="+mj-ea"/>
                <a:cs typeface="+mj-cs"/>
              </a:rPr>
              <a:t>2 </a:t>
            </a:r>
            <a:r>
              <a:rPr kumimoji="0" lang="pt-BR" sz="3200" i="0" u="none" strike="noStrike" kern="1200" cap="none" spc="0" normalizeH="0" noProof="0" err="1">
                <a:ln>
                  <a:noFill/>
                </a:ln>
                <a:effectLst/>
                <a:uLnTx/>
                <a:uFillTx/>
                <a:ea typeface="+mj-ea"/>
                <a:cs typeface="+mj-cs"/>
              </a:rPr>
              <a:t>testing</a:t>
            </a:r>
            <a:r>
              <a:rPr kumimoji="0" lang="pt-BR" sz="3200" i="0" u="none" strike="noStrike" kern="1200" cap="none" spc="0" normalizeH="0" noProof="0">
                <a:ln>
                  <a:noFill/>
                </a:ln>
                <a:effectLst/>
                <a:uLnTx/>
                <a:uFillTx/>
                <a:ea typeface="+mj-ea"/>
                <a:cs typeface="+mj-cs"/>
              </a:rPr>
              <a:t> </a:t>
            </a:r>
            <a:r>
              <a:rPr kumimoji="0" lang="pt-BR" sz="3200" i="0" u="none" strike="noStrike" kern="1200" cap="none" spc="0" normalizeH="0" baseline="0" noProof="0">
                <a:ln>
                  <a:noFill/>
                </a:ln>
                <a:effectLst/>
                <a:uLnTx/>
                <a:uFillTx/>
                <a:ea typeface="+mj-ea"/>
                <a:cs typeface="+mj-cs"/>
              </a:rPr>
              <a:t>(</a:t>
            </a:r>
            <a:r>
              <a:rPr kumimoji="0" lang="pt-BR" sz="3200" i="0" u="none" strike="noStrike" kern="1200" cap="none" spc="0" normalizeH="0" baseline="0" noProof="0" err="1">
                <a:ln>
                  <a:noFill/>
                </a:ln>
                <a:effectLst/>
                <a:uLnTx/>
                <a:uFillTx/>
                <a:ea typeface="+mj-ea"/>
                <a:cs typeface="+mj-cs"/>
              </a:rPr>
              <a:t>other</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organizations</a:t>
            </a:r>
            <a:r>
              <a:rPr kumimoji="0" lang="pt-BR" sz="3200" i="0" u="none" strike="noStrike" kern="1200" cap="none" spc="0" normalizeH="0" baseline="0" noProof="0">
                <a:ln>
                  <a:noFill/>
                </a:ln>
                <a:effectLst/>
                <a:uLnTx/>
                <a:uFillTx/>
                <a:ea typeface="+mj-ea"/>
                <a:cs typeface="+mj-cs"/>
              </a:rPr>
              <a:t>)</a:t>
            </a:r>
          </a:p>
        </p:txBody>
      </p:sp>
      <p:pic>
        <p:nvPicPr>
          <p:cNvPr id="7" name="Picture 4" descr="A screenshot of a web page&#10;&#10;AI-generated content may be incorrect.">
            <a:extLst>
              <a:ext uri="{FF2B5EF4-FFF2-40B4-BE49-F238E27FC236}">
                <a16:creationId xmlns:a16="http://schemas.microsoft.com/office/drawing/2014/main" id="{E0528DA3-7781-7824-611A-CFB6A44F1E4F}"/>
              </a:ext>
            </a:extLst>
          </p:cNvPr>
          <p:cNvPicPr>
            <a:picLocks noChangeAspect="1"/>
          </p:cNvPicPr>
          <p:nvPr/>
        </p:nvPicPr>
        <p:blipFill>
          <a:blip r:embed="rId3"/>
          <a:stretch>
            <a:fillRect/>
          </a:stretch>
        </p:blipFill>
        <p:spPr>
          <a:xfrm>
            <a:off x="1674140" y="2111049"/>
            <a:ext cx="8843720" cy="4167235"/>
          </a:xfrm>
          <a:prstGeom prst="rect">
            <a:avLst/>
          </a:prstGeom>
        </p:spPr>
      </p:pic>
    </p:spTree>
    <p:extLst>
      <p:ext uri="{BB962C8B-B14F-4D97-AF65-F5344CB8AC3E}">
        <p14:creationId xmlns:p14="http://schemas.microsoft.com/office/powerpoint/2010/main" val="3774272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F4E4B-E595-03BE-0734-14985B6C8D6A}"/>
            </a:ext>
          </a:extLst>
        </p:cNvPr>
        <p:cNvGrpSpPr/>
        <p:nvPr/>
      </p:nvGrpSpPr>
      <p:grpSpPr>
        <a:xfrm>
          <a:off x="0" y="0"/>
          <a:ext cx="0" cy="0"/>
          <a:chOff x="0" y="0"/>
          <a:chExt cx="0" cy="0"/>
        </a:xfrm>
      </p:grpSpPr>
      <p:sp>
        <p:nvSpPr>
          <p:cNvPr id="9" name="Espaço Reservado para Texto 5">
            <a:extLst>
              <a:ext uri="{FF2B5EF4-FFF2-40B4-BE49-F238E27FC236}">
                <a16:creationId xmlns:a16="http://schemas.microsoft.com/office/drawing/2014/main" id="{7FEE1E3F-E4FD-2650-7098-4D6362CA57DB}"/>
              </a:ext>
            </a:extLst>
          </p:cNvPr>
          <p:cNvSpPr>
            <a:spLocks noGrp="1"/>
          </p:cNvSpPr>
          <p:nvPr>
            <p:ph type="body" sz="quarter" idx="16"/>
          </p:nvPr>
        </p:nvSpPr>
        <p:spPr>
          <a:xfrm>
            <a:off x="2840521" y="1541898"/>
            <a:ext cx="6510959" cy="549501"/>
          </a:xfrm>
        </p:spPr>
        <p:txBody>
          <a:bodyPr anchor="ctr">
            <a:noAutofit/>
          </a:bodyPr>
          <a:lstStyle/>
          <a:p>
            <a:pPr marL="0" indent="0" algn="ctr">
              <a:lnSpc>
                <a:spcPct val="150000"/>
              </a:lnSpc>
              <a:buNone/>
            </a:pPr>
            <a:r>
              <a:rPr lang="en-US" sz="1800">
                <a:solidFill>
                  <a:srgbClr val="000066"/>
                </a:solidFill>
              </a:rPr>
              <a:t>CSA GROUP</a:t>
            </a:r>
            <a:endParaRPr lang="pt-BR" sz="1800">
              <a:solidFill>
                <a:srgbClr val="000066"/>
              </a:solidFill>
              <a:latin typeface="+mj-lt"/>
            </a:endParaRPr>
          </a:p>
        </p:txBody>
      </p:sp>
      <p:grpSp>
        <p:nvGrpSpPr>
          <p:cNvPr id="6" name="Agrupar 5">
            <a:extLst>
              <a:ext uri="{FF2B5EF4-FFF2-40B4-BE49-F238E27FC236}">
                <a16:creationId xmlns:a16="http://schemas.microsoft.com/office/drawing/2014/main" id="{8A03329D-3C7F-8744-AC19-94A93D40836C}"/>
              </a:ext>
            </a:extLst>
          </p:cNvPr>
          <p:cNvGrpSpPr/>
          <p:nvPr/>
        </p:nvGrpSpPr>
        <p:grpSpPr>
          <a:xfrm>
            <a:off x="561562" y="2175359"/>
            <a:ext cx="11068876" cy="3892892"/>
            <a:chOff x="337023" y="2175359"/>
            <a:chExt cx="11068876" cy="3892892"/>
          </a:xfrm>
        </p:grpSpPr>
        <p:pic>
          <p:nvPicPr>
            <p:cNvPr id="8" name="Picture 5" descr="A screenshot of a computer&#10;&#10;AI-generated content may be incorrect.">
              <a:extLst>
                <a:ext uri="{FF2B5EF4-FFF2-40B4-BE49-F238E27FC236}">
                  <a16:creationId xmlns:a16="http://schemas.microsoft.com/office/drawing/2014/main" id="{649630EC-7C9C-EE3F-AE13-B57A5DD13878}"/>
                </a:ext>
              </a:extLst>
            </p:cNvPr>
            <p:cNvPicPr>
              <a:picLocks noChangeAspect="1"/>
            </p:cNvPicPr>
            <p:nvPr/>
          </p:nvPicPr>
          <p:blipFill>
            <a:blip r:embed="rId3"/>
            <a:srcRect t="365"/>
            <a:stretch/>
          </p:blipFill>
          <p:spPr>
            <a:xfrm>
              <a:off x="337023" y="2175359"/>
              <a:ext cx="7000737" cy="3892892"/>
            </a:xfrm>
            <a:prstGeom prst="rect">
              <a:avLst/>
            </a:prstGeom>
          </p:spPr>
        </p:pic>
        <p:pic>
          <p:nvPicPr>
            <p:cNvPr id="3" name="Picture 7" descr="A screenshot of a test&#10;&#10;AI-generated content may be incorrect.">
              <a:extLst>
                <a:ext uri="{FF2B5EF4-FFF2-40B4-BE49-F238E27FC236}">
                  <a16:creationId xmlns:a16="http://schemas.microsoft.com/office/drawing/2014/main" id="{1FD6516D-243D-418D-168E-B458C285F6E8}"/>
                </a:ext>
              </a:extLst>
            </p:cNvPr>
            <p:cNvPicPr>
              <a:picLocks noChangeAspect="1"/>
            </p:cNvPicPr>
            <p:nvPr/>
          </p:nvPicPr>
          <p:blipFill>
            <a:blip r:embed="rId4"/>
            <a:stretch>
              <a:fillRect/>
            </a:stretch>
          </p:blipFill>
          <p:spPr>
            <a:xfrm>
              <a:off x="7586946" y="2377440"/>
              <a:ext cx="3818953" cy="3553741"/>
            </a:xfrm>
            <a:prstGeom prst="rect">
              <a:avLst/>
            </a:prstGeom>
          </p:spPr>
        </p:pic>
      </p:grpSp>
      <p:sp>
        <p:nvSpPr>
          <p:cNvPr id="7" name="Rectangle 1">
            <a:extLst>
              <a:ext uri="{FF2B5EF4-FFF2-40B4-BE49-F238E27FC236}">
                <a16:creationId xmlns:a16="http://schemas.microsoft.com/office/drawing/2014/main" id="{98DB7FB5-E758-30D6-0E67-016C3CEFE1DD}"/>
              </a:ext>
            </a:extLst>
          </p:cNvPr>
          <p:cNvSpPr/>
          <p:nvPr/>
        </p:nvSpPr>
        <p:spPr bwMode="auto">
          <a:xfrm>
            <a:off x="7731760" y="2377441"/>
            <a:ext cx="4268867" cy="848360"/>
          </a:xfrm>
          <a:prstGeom prst="rect">
            <a:avLst/>
          </a:prstGeom>
          <a:noFill/>
          <a:ln w="9525" cap="flat" cmpd="sng" algn="ctr">
            <a:solidFill>
              <a:srgbClr val="FF004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 name="Rectangle 4">
            <a:extLst>
              <a:ext uri="{FF2B5EF4-FFF2-40B4-BE49-F238E27FC236}">
                <a16:creationId xmlns:a16="http://schemas.microsoft.com/office/drawing/2014/main" id="{72732679-A3BF-0BF9-ADB9-E59E71192AD8}"/>
              </a:ext>
            </a:extLst>
          </p:cNvPr>
          <p:cNvSpPr/>
          <p:nvPr/>
        </p:nvSpPr>
        <p:spPr bwMode="auto">
          <a:xfrm>
            <a:off x="7731760" y="3274966"/>
            <a:ext cx="4268867" cy="2639281"/>
          </a:xfrm>
          <a:prstGeom prst="rect">
            <a:avLst/>
          </a:prstGeom>
          <a:noFill/>
          <a:ln w="9525" cap="flat" cmpd="sng" algn="ctr">
            <a:solidFill>
              <a:srgbClr val="00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 name="Título 1">
            <a:extLst>
              <a:ext uri="{FF2B5EF4-FFF2-40B4-BE49-F238E27FC236}">
                <a16:creationId xmlns:a16="http://schemas.microsoft.com/office/drawing/2014/main" id="{84F97C3E-3D8B-E21D-19B6-28B8502EA158}"/>
              </a:ext>
            </a:extLst>
          </p:cNvPr>
          <p:cNvSpPr>
            <a:spLocks noGrp="1"/>
          </p:cNvSpPr>
          <p:nvPr>
            <p:ph type="title"/>
          </p:nvPr>
        </p:nvSpPr>
        <p:spPr>
          <a:xfrm>
            <a:off x="247650" y="231775"/>
            <a:ext cx="9758484" cy="591368"/>
          </a:xfrm>
        </p:spPr>
        <p:txBody>
          <a:bodyPr>
            <a:normAutofit/>
          </a:bodyPr>
          <a:lstStyle/>
          <a:p>
            <a:pPr marL="0" marR="0" lvl="0" indent="0" defTabSz="762000" rtl="0" eaLnBrk="0" fontAlgn="base" latinLnBrk="0" hangingPunct="0">
              <a:lnSpc>
                <a:spcPct val="100000"/>
              </a:lnSpc>
              <a:spcBef>
                <a:spcPct val="0"/>
              </a:spcBef>
              <a:spcAft>
                <a:spcPct val="0"/>
              </a:spcAft>
              <a:buClrTx/>
              <a:buSzTx/>
              <a:buFontTx/>
              <a:buNone/>
              <a:tabLst/>
              <a:defRPr/>
            </a:pPr>
            <a:r>
              <a:rPr kumimoji="0" lang="pt-BR" sz="3200" i="0" u="none" strike="noStrike" kern="1200" cap="none" spc="0" normalizeH="0" baseline="0" noProof="0">
                <a:ln>
                  <a:noFill/>
                </a:ln>
                <a:effectLst/>
                <a:uLnTx/>
                <a:uFillTx/>
                <a:ea typeface="+mj-ea"/>
                <a:cs typeface="+mj-cs"/>
              </a:rPr>
              <a:t>CO</a:t>
            </a:r>
            <a:r>
              <a:rPr kumimoji="0" lang="pt-BR" sz="3200" i="0" u="none" strike="noStrike" kern="1200" cap="none" spc="0" normalizeH="0" baseline="-25000" noProof="0">
                <a:ln>
                  <a:noFill/>
                </a:ln>
                <a:effectLst/>
                <a:uLnTx/>
                <a:uFillTx/>
                <a:ea typeface="+mj-ea"/>
                <a:cs typeface="+mj-cs"/>
              </a:rPr>
              <a:t>2 </a:t>
            </a:r>
            <a:r>
              <a:rPr kumimoji="0" lang="pt-BR" sz="3200" i="0" u="none" strike="noStrike" kern="1200" cap="none" spc="0" normalizeH="0" noProof="0" err="1">
                <a:ln>
                  <a:noFill/>
                </a:ln>
                <a:effectLst/>
                <a:uLnTx/>
                <a:uFillTx/>
                <a:ea typeface="+mj-ea"/>
                <a:cs typeface="+mj-cs"/>
              </a:rPr>
              <a:t>testing</a:t>
            </a:r>
            <a:r>
              <a:rPr kumimoji="0" lang="pt-BR" sz="3200" i="0" u="none" strike="noStrike" kern="1200" cap="none" spc="0" normalizeH="0" noProof="0">
                <a:ln>
                  <a:noFill/>
                </a:ln>
                <a:effectLst/>
                <a:uLnTx/>
                <a:uFillTx/>
                <a:ea typeface="+mj-ea"/>
                <a:cs typeface="+mj-cs"/>
              </a:rPr>
              <a:t> </a:t>
            </a:r>
            <a:r>
              <a:rPr kumimoji="0" lang="pt-BR" sz="3200" i="0" u="none" strike="noStrike" kern="1200" cap="none" spc="0" normalizeH="0" baseline="0" noProof="0">
                <a:ln>
                  <a:noFill/>
                </a:ln>
                <a:effectLst/>
                <a:uLnTx/>
                <a:uFillTx/>
                <a:ea typeface="+mj-ea"/>
                <a:cs typeface="+mj-cs"/>
              </a:rPr>
              <a:t>(</a:t>
            </a:r>
            <a:r>
              <a:rPr kumimoji="0" lang="pt-BR" sz="3200" i="0" u="none" strike="noStrike" kern="1200" cap="none" spc="0" normalizeH="0" baseline="0" noProof="0" err="1">
                <a:ln>
                  <a:noFill/>
                </a:ln>
                <a:effectLst/>
                <a:uLnTx/>
                <a:uFillTx/>
                <a:ea typeface="+mj-ea"/>
                <a:cs typeface="+mj-cs"/>
              </a:rPr>
              <a:t>other</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organizations</a:t>
            </a:r>
            <a:r>
              <a:rPr kumimoji="0" lang="pt-BR" sz="3200" i="0" u="none" strike="noStrike" kern="1200" cap="none" spc="0" normalizeH="0" baseline="0" noProof="0">
                <a:ln>
                  <a:noFill/>
                </a:ln>
                <a:effectLst/>
                <a:uLnTx/>
                <a:uFillTx/>
                <a:ea typeface="+mj-ea"/>
                <a:cs typeface="+mj-cs"/>
              </a:rPr>
              <a:t>)</a:t>
            </a:r>
          </a:p>
        </p:txBody>
      </p:sp>
    </p:spTree>
    <p:extLst>
      <p:ext uri="{BB962C8B-B14F-4D97-AF65-F5344CB8AC3E}">
        <p14:creationId xmlns:p14="http://schemas.microsoft.com/office/powerpoint/2010/main" val="320177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C9768-B3DE-3921-715F-F8A155CC67D4}"/>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6A336D1F-2897-A5FB-9787-2B3BE330AA5F}"/>
              </a:ext>
            </a:extLst>
          </p:cNvPr>
          <p:cNvSpPr>
            <a:spLocks noGrp="1"/>
          </p:cNvSpPr>
          <p:nvPr>
            <p:ph type="body" sz="quarter" idx="16"/>
          </p:nvPr>
        </p:nvSpPr>
        <p:spPr>
          <a:xfrm>
            <a:off x="247650" y="1716051"/>
            <a:ext cx="9758486" cy="4371975"/>
          </a:xfrm>
        </p:spPr>
        <p:txBody>
          <a:bodyPr vert="horz" lIns="91440" tIns="45720" rIns="91440" bIns="45720" rtlCol="0" anchor="t">
            <a:normAutofit/>
          </a:bodyPr>
          <a:lstStyle/>
          <a:p>
            <a:pPr>
              <a:lnSpc>
                <a:spcPct val="150000"/>
              </a:lnSpc>
            </a:pPr>
            <a:r>
              <a:rPr lang="en-US" sz="2000"/>
              <a:t>What Is Cement Integrity?</a:t>
            </a:r>
            <a:endParaRPr lang="en-US" sz="2000">
              <a:ea typeface="Nirmala Text"/>
              <a:cs typeface="Nirmala Text"/>
            </a:endParaRPr>
          </a:p>
          <a:p>
            <a:pPr>
              <a:lnSpc>
                <a:spcPct val="150000"/>
              </a:lnSpc>
            </a:pPr>
            <a:r>
              <a:rPr lang="en-US" sz="2000"/>
              <a:t>Integrity Threats</a:t>
            </a:r>
            <a:endParaRPr lang="en-US" sz="2000">
              <a:ea typeface="Nirmala Text"/>
              <a:cs typeface="Nirmala Text"/>
            </a:endParaRPr>
          </a:p>
          <a:p>
            <a:pPr>
              <a:lnSpc>
                <a:spcPct val="150000"/>
              </a:lnSpc>
            </a:pPr>
            <a:r>
              <a:rPr lang="en-US" sz="2000"/>
              <a:t>Cement Design Approaches</a:t>
            </a:r>
            <a:endParaRPr lang="en-US" sz="2000">
              <a:ea typeface="Nirmala Text"/>
              <a:cs typeface="Nirmala Text"/>
            </a:endParaRPr>
          </a:p>
          <a:p>
            <a:pPr>
              <a:lnSpc>
                <a:spcPct val="150000"/>
              </a:lnSpc>
            </a:pPr>
            <a:r>
              <a:rPr lang="en-US" sz="2000"/>
              <a:t>Cement Integrity Evaluation Tools</a:t>
            </a:r>
            <a:endParaRPr lang="en-US" sz="2000">
              <a:ea typeface="Nirmala Text"/>
              <a:cs typeface="Nirmala Text"/>
            </a:endParaRPr>
          </a:p>
          <a:p>
            <a:pPr>
              <a:lnSpc>
                <a:spcPct val="150000"/>
              </a:lnSpc>
            </a:pPr>
            <a:r>
              <a:rPr lang="en-US" sz="2000"/>
              <a:t>Emerging Technologies</a:t>
            </a:r>
            <a:endParaRPr lang="en-US" sz="2000">
              <a:ea typeface="Nirmala Text"/>
              <a:cs typeface="Nirmala Text"/>
            </a:endParaRPr>
          </a:p>
          <a:p>
            <a:pPr>
              <a:lnSpc>
                <a:spcPct val="150000"/>
              </a:lnSpc>
            </a:pPr>
            <a:r>
              <a:rPr lang="en-US" sz="2000"/>
              <a:t>Final Thoughts</a:t>
            </a:r>
            <a:endParaRPr lang="en-US" sz="2000">
              <a:ea typeface="Nirmala Text"/>
              <a:cs typeface="Nirmala Text"/>
            </a:endParaRPr>
          </a:p>
        </p:txBody>
      </p:sp>
      <p:sp>
        <p:nvSpPr>
          <p:cNvPr id="3" name="Título 2">
            <a:extLst>
              <a:ext uri="{FF2B5EF4-FFF2-40B4-BE49-F238E27FC236}">
                <a16:creationId xmlns:a16="http://schemas.microsoft.com/office/drawing/2014/main" id="{D85B3B25-6E71-A61C-283A-C614546B65E4}"/>
              </a:ext>
            </a:extLst>
          </p:cNvPr>
          <p:cNvSpPr>
            <a:spLocks noGrp="1"/>
          </p:cNvSpPr>
          <p:nvPr>
            <p:ph type="title"/>
          </p:nvPr>
        </p:nvSpPr>
        <p:spPr/>
        <p:txBody>
          <a:bodyPr/>
          <a:lstStyle/>
          <a:p>
            <a:r>
              <a:rPr lang="en-US"/>
              <a:t>Overview</a:t>
            </a:r>
            <a:endParaRPr lang="pt-BR"/>
          </a:p>
        </p:txBody>
      </p:sp>
    </p:spTree>
    <p:extLst>
      <p:ext uri="{BB962C8B-B14F-4D97-AF65-F5344CB8AC3E}">
        <p14:creationId xmlns:p14="http://schemas.microsoft.com/office/powerpoint/2010/main" val="841504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03F3A-E459-F65E-8580-E335187EE657}"/>
            </a:ext>
          </a:extLst>
        </p:cNvPr>
        <p:cNvGrpSpPr/>
        <p:nvPr/>
      </p:nvGrpSpPr>
      <p:grpSpPr>
        <a:xfrm>
          <a:off x="0" y="0"/>
          <a:ext cx="0" cy="0"/>
          <a:chOff x="0" y="0"/>
          <a:chExt cx="0" cy="0"/>
        </a:xfrm>
      </p:grpSpPr>
      <p:sp>
        <p:nvSpPr>
          <p:cNvPr id="10" name="Espaço Reservado para Texto 5">
            <a:extLst>
              <a:ext uri="{FF2B5EF4-FFF2-40B4-BE49-F238E27FC236}">
                <a16:creationId xmlns:a16="http://schemas.microsoft.com/office/drawing/2014/main" id="{BC2A1BD9-838E-7C42-072A-E894BEC4AC07}"/>
              </a:ext>
            </a:extLst>
          </p:cNvPr>
          <p:cNvSpPr>
            <a:spLocks noGrp="1"/>
          </p:cNvSpPr>
          <p:nvPr>
            <p:ph type="body" sz="quarter" idx="16"/>
          </p:nvPr>
        </p:nvSpPr>
        <p:spPr>
          <a:xfrm>
            <a:off x="2840521" y="1541898"/>
            <a:ext cx="6510959" cy="549501"/>
          </a:xfrm>
        </p:spPr>
        <p:txBody>
          <a:bodyPr anchor="ctr">
            <a:noAutofit/>
          </a:bodyPr>
          <a:lstStyle/>
          <a:p>
            <a:pPr marL="0" indent="0" algn="ctr">
              <a:lnSpc>
                <a:spcPct val="150000"/>
              </a:lnSpc>
              <a:buNone/>
            </a:pPr>
            <a:r>
              <a:rPr lang="en-US" sz="1800">
                <a:solidFill>
                  <a:srgbClr val="000066"/>
                </a:solidFill>
              </a:rPr>
              <a:t>ISO 27916</a:t>
            </a:r>
            <a:endParaRPr lang="pt-BR" sz="1800">
              <a:solidFill>
                <a:srgbClr val="000066"/>
              </a:solidFill>
              <a:latin typeface="+mj-lt"/>
            </a:endParaRPr>
          </a:p>
        </p:txBody>
      </p:sp>
      <p:pic>
        <p:nvPicPr>
          <p:cNvPr id="3" name="Picture 4" descr="A screenshot of a computer&#10;&#10;AI-generated content may be incorrect.">
            <a:extLst>
              <a:ext uri="{FF2B5EF4-FFF2-40B4-BE49-F238E27FC236}">
                <a16:creationId xmlns:a16="http://schemas.microsoft.com/office/drawing/2014/main" id="{54AD3CD0-9F3C-6A05-02B4-A0BA233F9EEC}"/>
              </a:ext>
            </a:extLst>
          </p:cNvPr>
          <p:cNvPicPr>
            <a:picLocks noChangeAspect="1"/>
          </p:cNvPicPr>
          <p:nvPr/>
        </p:nvPicPr>
        <p:blipFill>
          <a:blip r:embed="rId3"/>
          <a:stretch>
            <a:fillRect/>
          </a:stretch>
        </p:blipFill>
        <p:spPr>
          <a:xfrm>
            <a:off x="2429325" y="2091399"/>
            <a:ext cx="7333351" cy="4185180"/>
          </a:xfrm>
          <a:prstGeom prst="rect">
            <a:avLst/>
          </a:prstGeom>
        </p:spPr>
      </p:pic>
      <p:sp>
        <p:nvSpPr>
          <p:cNvPr id="6" name="Título 1">
            <a:extLst>
              <a:ext uri="{FF2B5EF4-FFF2-40B4-BE49-F238E27FC236}">
                <a16:creationId xmlns:a16="http://schemas.microsoft.com/office/drawing/2014/main" id="{CA8B6A03-5D9A-2AD9-1482-2F31451D72FF}"/>
              </a:ext>
            </a:extLst>
          </p:cNvPr>
          <p:cNvSpPr>
            <a:spLocks noGrp="1"/>
          </p:cNvSpPr>
          <p:nvPr>
            <p:ph type="title"/>
          </p:nvPr>
        </p:nvSpPr>
        <p:spPr>
          <a:xfrm>
            <a:off x="247650" y="231775"/>
            <a:ext cx="9758484" cy="591368"/>
          </a:xfrm>
        </p:spPr>
        <p:txBody>
          <a:bodyPr>
            <a:normAutofit/>
          </a:bodyPr>
          <a:lstStyle/>
          <a:p>
            <a:pPr marL="0" marR="0" lvl="0" indent="0" defTabSz="762000" rtl="0" eaLnBrk="0" fontAlgn="base" latinLnBrk="0" hangingPunct="0">
              <a:lnSpc>
                <a:spcPct val="100000"/>
              </a:lnSpc>
              <a:spcBef>
                <a:spcPct val="0"/>
              </a:spcBef>
              <a:spcAft>
                <a:spcPct val="0"/>
              </a:spcAft>
              <a:buClrTx/>
              <a:buSzTx/>
              <a:buFontTx/>
              <a:buNone/>
              <a:tabLst/>
              <a:defRPr/>
            </a:pPr>
            <a:r>
              <a:rPr kumimoji="0" lang="pt-BR" sz="3200" i="0" u="none" strike="noStrike" kern="1200" cap="none" spc="0" normalizeH="0" baseline="0" noProof="0">
                <a:ln>
                  <a:noFill/>
                </a:ln>
                <a:effectLst/>
                <a:uLnTx/>
                <a:uFillTx/>
                <a:ea typeface="+mj-ea"/>
                <a:cs typeface="+mj-cs"/>
              </a:rPr>
              <a:t>CO</a:t>
            </a:r>
            <a:r>
              <a:rPr kumimoji="0" lang="pt-BR" sz="3200" i="0" u="none" strike="noStrike" kern="1200" cap="none" spc="0" normalizeH="0" baseline="-25000" noProof="0">
                <a:ln>
                  <a:noFill/>
                </a:ln>
                <a:effectLst/>
                <a:uLnTx/>
                <a:uFillTx/>
                <a:ea typeface="+mj-ea"/>
                <a:cs typeface="+mj-cs"/>
              </a:rPr>
              <a:t>2 </a:t>
            </a:r>
            <a:r>
              <a:rPr kumimoji="0" lang="pt-BR" sz="3200" i="0" u="none" strike="noStrike" kern="1200" cap="none" spc="0" normalizeH="0" noProof="0" err="1">
                <a:ln>
                  <a:noFill/>
                </a:ln>
                <a:effectLst/>
                <a:uLnTx/>
                <a:uFillTx/>
                <a:ea typeface="+mj-ea"/>
                <a:cs typeface="+mj-cs"/>
              </a:rPr>
              <a:t>testing</a:t>
            </a:r>
            <a:r>
              <a:rPr kumimoji="0" lang="pt-BR" sz="3200" i="0" u="none" strike="noStrike" kern="1200" cap="none" spc="0" normalizeH="0" noProof="0">
                <a:ln>
                  <a:noFill/>
                </a:ln>
                <a:effectLst/>
                <a:uLnTx/>
                <a:uFillTx/>
                <a:ea typeface="+mj-ea"/>
                <a:cs typeface="+mj-cs"/>
              </a:rPr>
              <a:t> </a:t>
            </a:r>
            <a:r>
              <a:rPr kumimoji="0" lang="pt-BR" sz="3200" i="0" u="none" strike="noStrike" kern="1200" cap="none" spc="0" normalizeH="0" baseline="0" noProof="0">
                <a:ln>
                  <a:noFill/>
                </a:ln>
                <a:effectLst/>
                <a:uLnTx/>
                <a:uFillTx/>
                <a:ea typeface="+mj-ea"/>
                <a:cs typeface="+mj-cs"/>
              </a:rPr>
              <a:t>(</a:t>
            </a:r>
            <a:r>
              <a:rPr kumimoji="0" lang="pt-BR" sz="3200" i="0" u="none" strike="noStrike" kern="1200" cap="none" spc="0" normalizeH="0" baseline="0" noProof="0" err="1">
                <a:ln>
                  <a:noFill/>
                </a:ln>
                <a:effectLst/>
                <a:uLnTx/>
                <a:uFillTx/>
                <a:ea typeface="+mj-ea"/>
                <a:cs typeface="+mj-cs"/>
              </a:rPr>
              <a:t>other</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organizations</a:t>
            </a:r>
            <a:r>
              <a:rPr kumimoji="0" lang="pt-BR" sz="3200" i="0" u="none" strike="noStrike" kern="1200" cap="none" spc="0" normalizeH="0" baseline="0" noProof="0">
                <a:ln>
                  <a:noFill/>
                </a:ln>
                <a:effectLst/>
                <a:uLnTx/>
                <a:uFillTx/>
                <a:ea typeface="+mj-ea"/>
                <a:cs typeface="+mj-cs"/>
              </a:rPr>
              <a:t>)</a:t>
            </a:r>
          </a:p>
        </p:txBody>
      </p:sp>
    </p:spTree>
    <p:extLst>
      <p:ext uri="{BB962C8B-B14F-4D97-AF65-F5344CB8AC3E}">
        <p14:creationId xmlns:p14="http://schemas.microsoft.com/office/powerpoint/2010/main" val="2810822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55238-A056-1A97-DD60-B140778B606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108F823-E3F0-55D3-B39D-005EFBED2160}"/>
              </a:ext>
            </a:extLst>
          </p:cNvPr>
          <p:cNvSpPr>
            <a:spLocks noGrp="1"/>
          </p:cNvSpPr>
          <p:nvPr>
            <p:ph type="title"/>
          </p:nvPr>
        </p:nvSpPr>
        <p:spPr/>
        <p:txBody>
          <a:bodyPr>
            <a:normAutofit/>
          </a:bodyPr>
          <a:lstStyle/>
          <a:p>
            <a:pPr marL="0" marR="0" lvl="0" indent="0" defTabSz="762000" rtl="0" eaLnBrk="0" fontAlgn="base" latinLnBrk="0" hangingPunct="0">
              <a:lnSpc>
                <a:spcPct val="100000"/>
              </a:lnSpc>
              <a:spcBef>
                <a:spcPct val="0"/>
              </a:spcBef>
              <a:spcAft>
                <a:spcPct val="0"/>
              </a:spcAft>
              <a:buClrTx/>
              <a:buSzTx/>
              <a:buFontTx/>
              <a:buNone/>
              <a:tabLst/>
              <a:defRPr/>
            </a:pPr>
            <a:r>
              <a:rPr kumimoji="0" lang="pt-BR" sz="3200" i="0" u="none" strike="noStrike" kern="1200" cap="none" spc="0" normalizeH="0" baseline="0" noProof="0">
                <a:ln>
                  <a:noFill/>
                </a:ln>
                <a:effectLst/>
                <a:uLnTx/>
                <a:uFillTx/>
                <a:ea typeface="+mj-ea"/>
                <a:cs typeface="+mj-cs"/>
              </a:rPr>
              <a:t>API </a:t>
            </a:r>
            <a:r>
              <a:rPr kumimoji="0" lang="pt-BR" sz="3200" i="0" u="none" strike="noStrike" kern="1200" cap="none" spc="0" normalizeH="0" baseline="0" noProof="0" err="1">
                <a:ln>
                  <a:noFill/>
                </a:ln>
                <a:effectLst/>
                <a:uLnTx/>
                <a:uFillTx/>
                <a:ea typeface="+mj-ea"/>
                <a:cs typeface="+mj-cs"/>
              </a:rPr>
              <a:t>testing</a:t>
            </a:r>
            <a:r>
              <a:rPr kumimoji="0" lang="pt-BR" sz="3200" i="0" u="none" strike="noStrike" kern="1200" cap="none" spc="0" normalizeH="0" baseline="0" noProof="0">
                <a:ln>
                  <a:noFill/>
                </a:ln>
                <a:effectLst/>
                <a:uLnTx/>
                <a:uFillTx/>
                <a:ea typeface="+mj-ea"/>
                <a:cs typeface="+mj-cs"/>
              </a:rPr>
              <a:t> for H</a:t>
            </a:r>
            <a:r>
              <a:rPr kumimoji="0" lang="pt-BR" sz="3200" i="0" u="none" strike="noStrike" kern="1200" cap="none" spc="0" normalizeH="0" baseline="-25000" noProof="0">
                <a:ln>
                  <a:noFill/>
                </a:ln>
                <a:effectLst/>
                <a:uLnTx/>
                <a:uFillTx/>
                <a:ea typeface="+mj-ea"/>
                <a:cs typeface="+mj-cs"/>
              </a:rPr>
              <a:t>2</a:t>
            </a:r>
            <a:r>
              <a:rPr kumimoji="0" lang="pt-BR" sz="3200" i="0" u="none" strike="noStrike" kern="1200" cap="none" spc="0" normalizeH="0" baseline="0" noProof="0">
                <a:ln>
                  <a:noFill/>
                </a:ln>
                <a:effectLst/>
                <a:uLnTx/>
                <a:uFillTx/>
                <a:ea typeface="+mj-ea"/>
                <a:cs typeface="+mj-cs"/>
              </a:rPr>
              <a:t>S</a:t>
            </a:r>
          </a:p>
        </p:txBody>
      </p:sp>
      <p:sp>
        <p:nvSpPr>
          <p:cNvPr id="7" name="Espaço Reservado para Texto 6">
            <a:extLst>
              <a:ext uri="{FF2B5EF4-FFF2-40B4-BE49-F238E27FC236}">
                <a16:creationId xmlns:a16="http://schemas.microsoft.com/office/drawing/2014/main" id="{D5927EEF-1DB0-8A61-2671-7785D5CD5B48}"/>
              </a:ext>
            </a:extLst>
          </p:cNvPr>
          <p:cNvSpPr>
            <a:spLocks noGrp="1"/>
          </p:cNvSpPr>
          <p:nvPr>
            <p:ph type="body" sz="quarter" idx="16"/>
          </p:nvPr>
        </p:nvSpPr>
        <p:spPr/>
        <p:txBody>
          <a:bodyPr vert="horz" lIns="91440" tIns="45720" rIns="91440" bIns="45720" rtlCol="0" anchor="t">
            <a:normAutofit/>
          </a:bodyPr>
          <a:lstStyle/>
          <a:p>
            <a:r>
              <a:rPr lang="pt-BR" sz="2000" err="1"/>
              <a:t>There</a:t>
            </a:r>
            <a:r>
              <a:rPr lang="pt-BR" sz="2000"/>
              <a:t> </a:t>
            </a:r>
            <a:r>
              <a:rPr lang="pt-BR" sz="2000" err="1"/>
              <a:t>is</a:t>
            </a:r>
            <a:r>
              <a:rPr lang="pt-BR" sz="2000"/>
              <a:t> no API RP </a:t>
            </a:r>
            <a:r>
              <a:rPr lang="pt-BR" sz="2000" err="1"/>
              <a:t>or</a:t>
            </a:r>
            <a:r>
              <a:rPr lang="pt-BR" sz="2000"/>
              <a:t> exclusive TR </a:t>
            </a:r>
            <a:r>
              <a:rPr lang="pt-BR" sz="2000" err="1"/>
              <a:t>to</a:t>
            </a:r>
            <a:r>
              <a:rPr lang="pt-BR" sz="2000"/>
              <a:t> </a:t>
            </a:r>
            <a:r>
              <a:rPr lang="pt-BR" sz="2000" err="1"/>
              <a:t>test</a:t>
            </a:r>
            <a:r>
              <a:rPr lang="pt-BR" sz="2000"/>
              <a:t> </a:t>
            </a:r>
            <a:r>
              <a:rPr lang="pt-BR" sz="2000" err="1"/>
              <a:t>cement</a:t>
            </a:r>
            <a:r>
              <a:rPr lang="pt-BR" sz="2000"/>
              <a:t> </a:t>
            </a:r>
            <a:r>
              <a:rPr lang="pt-BR" sz="2000" err="1"/>
              <a:t>resistance</a:t>
            </a:r>
            <a:r>
              <a:rPr lang="pt-BR" sz="2000"/>
              <a:t> </a:t>
            </a:r>
            <a:r>
              <a:rPr lang="pt-BR" sz="2000" err="1"/>
              <a:t>to</a:t>
            </a:r>
            <a:r>
              <a:rPr lang="pt-BR" sz="2000"/>
              <a:t> H</a:t>
            </a:r>
            <a:r>
              <a:rPr lang="pt-BR" sz="2000" baseline="-25000"/>
              <a:t>2</a:t>
            </a:r>
            <a:r>
              <a:rPr lang="pt-BR" sz="2000"/>
              <a:t>S. </a:t>
            </a:r>
            <a:r>
              <a:rPr lang="pt-BR" sz="2000" err="1"/>
              <a:t>However</a:t>
            </a:r>
            <a:r>
              <a:rPr lang="pt-BR" sz="2000"/>
              <a:t>, H</a:t>
            </a:r>
            <a:r>
              <a:rPr lang="pt-BR" sz="2000" baseline="-25000"/>
              <a:t>2</a:t>
            </a:r>
            <a:r>
              <a:rPr lang="pt-BR" sz="2000"/>
              <a:t>S </a:t>
            </a:r>
            <a:r>
              <a:rPr lang="pt-BR" sz="2000" err="1"/>
              <a:t>resistance</a:t>
            </a:r>
            <a:r>
              <a:rPr lang="pt-BR" sz="2000"/>
              <a:t> </a:t>
            </a:r>
            <a:r>
              <a:rPr lang="pt-BR" sz="2000" err="1"/>
              <a:t>is</a:t>
            </a:r>
            <a:r>
              <a:rPr lang="pt-BR" sz="2000"/>
              <a:t> </a:t>
            </a:r>
            <a:r>
              <a:rPr lang="pt-BR" sz="2000" err="1"/>
              <a:t>indirectly</a:t>
            </a:r>
            <a:r>
              <a:rPr lang="pt-BR" sz="2000"/>
              <a:t> </a:t>
            </a:r>
            <a:r>
              <a:rPr lang="pt-BR" sz="2000" err="1"/>
              <a:t>approached</a:t>
            </a:r>
            <a:r>
              <a:rPr lang="pt-BR" sz="2000"/>
              <a:t> </a:t>
            </a:r>
            <a:r>
              <a:rPr lang="pt-BR" sz="2000" err="1"/>
              <a:t>through</a:t>
            </a:r>
            <a:r>
              <a:rPr lang="pt-BR" sz="2000"/>
              <a:t> </a:t>
            </a:r>
            <a:r>
              <a:rPr lang="pt-BR" sz="2000" err="1"/>
              <a:t>specifications</a:t>
            </a:r>
            <a:r>
              <a:rPr lang="pt-BR" sz="2000"/>
              <a:t> </a:t>
            </a:r>
            <a:r>
              <a:rPr lang="pt-BR" sz="2000" err="1"/>
              <a:t>of</a:t>
            </a:r>
            <a:r>
              <a:rPr lang="pt-BR" sz="2000"/>
              <a:t> sulfate </a:t>
            </a:r>
            <a:r>
              <a:rPr lang="pt-BR" sz="2000" err="1"/>
              <a:t>resistant</a:t>
            </a:r>
            <a:r>
              <a:rPr lang="pt-BR" sz="2000"/>
              <a:t> </a:t>
            </a:r>
            <a:r>
              <a:rPr lang="pt-BR" sz="2000" err="1"/>
              <a:t>cements</a:t>
            </a:r>
            <a:r>
              <a:rPr lang="pt-BR" sz="2000"/>
              <a:t> </a:t>
            </a:r>
            <a:r>
              <a:rPr lang="pt-BR" sz="2000" err="1"/>
              <a:t>and</a:t>
            </a:r>
            <a:r>
              <a:rPr lang="pt-BR" sz="2000"/>
              <a:t> general </a:t>
            </a:r>
            <a:r>
              <a:rPr lang="pt-BR" sz="2000" err="1"/>
              <a:t>cement</a:t>
            </a:r>
            <a:r>
              <a:rPr lang="pt-BR" sz="2000"/>
              <a:t> </a:t>
            </a:r>
            <a:r>
              <a:rPr lang="pt-BR" sz="2000" err="1"/>
              <a:t>testing</a:t>
            </a:r>
            <a:r>
              <a:rPr lang="pt-BR" sz="2000"/>
              <a:t> </a:t>
            </a:r>
            <a:r>
              <a:rPr lang="pt-BR" sz="2000" err="1"/>
              <a:t>protocols</a:t>
            </a:r>
            <a:r>
              <a:rPr lang="pt-BR" sz="2000"/>
              <a:t>.</a:t>
            </a:r>
            <a:endParaRPr lang="pt-BR" sz="2000" baseline="-25000">
              <a:ea typeface="Nirmala Text"/>
              <a:cs typeface="Nirmala Text"/>
            </a:endParaRPr>
          </a:p>
          <a:p>
            <a:pPr marL="0" indent="0">
              <a:buNone/>
            </a:pPr>
            <a:endParaRPr lang="pt-BR" sz="2000">
              <a:ea typeface="Nirmala Text"/>
              <a:cs typeface="Nirmala Text"/>
            </a:endParaRPr>
          </a:p>
          <a:p>
            <a:r>
              <a:rPr lang="pt-BR" sz="2000"/>
              <a:t>Service </a:t>
            </a:r>
            <a:r>
              <a:rPr lang="pt-BR" sz="2000" err="1"/>
              <a:t>companies</a:t>
            </a:r>
            <a:r>
              <a:rPr lang="pt-BR" sz="2000"/>
              <a:t>, </a:t>
            </a:r>
            <a:r>
              <a:rPr lang="pt-BR" sz="2000" err="1"/>
              <a:t>operators</a:t>
            </a:r>
            <a:r>
              <a:rPr lang="pt-BR" sz="2000"/>
              <a:t> </a:t>
            </a:r>
            <a:r>
              <a:rPr lang="pt-BR" sz="2000" err="1"/>
              <a:t>and</a:t>
            </a:r>
            <a:r>
              <a:rPr lang="pt-BR" sz="2000"/>
              <a:t> </a:t>
            </a:r>
            <a:r>
              <a:rPr lang="pt-BR" sz="2000" err="1"/>
              <a:t>research</a:t>
            </a:r>
            <a:r>
              <a:rPr lang="pt-BR" sz="2000"/>
              <a:t> </a:t>
            </a:r>
            <a:r>
              <a:rPr lang="pt-BR" sz="2000" err="1"/>
              <a:t>institutions</a:t>
            </a:r>
            <a:r>
              <a:rPr lang="pt-BR" sz="2000"/>
              <a:t> </a:t>
            </a:r>
            <a:r>
              <a:rPr lang="pt-BR" sz="2000" err="1"/>
              <a:t>lean</a:t>
            </a:r>
            <a:r>
              <a:rPr lang="pt-BR" sz="2000"/>
              <a:t> </a:t>
            </a:r>
            <a:r>
              <a:rPr lang="pt-BR" sz="2000" err="1"/>
              <a:t>on</a:t>
            </a:r>
            <a:r>
              <a:rPr lang="pt-BR" sz="2000"/>
              <a:t>:</a:t>
            </a:r>
            <a:endParaRPr lang="pt-BR" sz="2000">
              <a:ea typeface="Nirmala Text"/>
              <a:cs typeface="Nirmala Text"/>
            </a:endParaRPr>
          </a:p>
          <a:p>
            <a:pPr lvl="1"/>
            <a:r>
              <a:rPr lang="pt-BR" sz="2000" err="1">
                <a:latin typeface="+mj-lt"/>
              </a:rPr>
              <a:t>Exposure</a:t>
            </a:r>
            <a:r>
              <a:rPr lang="pt-BR" sz="2000">
                <a:latin typeface="+mj-lt"/>
              </a:rPr>
              <a:t> </a:t>
            </a:r>
            <a:r>
              <a:rPr lang="pt-BR" sz="2000" err="1">
                <a:latin typeface="+mj-lt"/>
              </a:rPr>
              <a:t>tests</a:t>
            </a:r>
            <a:r>
              <a:rPr lang="pt-BR" sz="2000">
                <a:latin typeface="+mj-lt"/>
              </a:rPr>
              <a:t> in autoclave machines </a:t>
            </a:r>
            <a:r>
              <a:rPr lang="pt-BR" sz="2000" err="1">
                <a:latin typeface="+mj-lt"/>
              </a:rPr>
              <a:t>with</a:t>
            </a:r>
            <a:r>
              <a:rPr lang="pt-BR" sz="2000">
                <a:latin typeface="+mj-lt"/>
              </a:rPr>
              <a:t> H₂S </a:t>
            </a:r>
            <a:r>
              <a:rPr lang="pt-BR" sz="2000" err="1">
                <a:latin typeface="+mj-lt"/>
              </a:rPr>
              <a:t>rich</a:t>
            </a:r>
            <a:r>
              <a:rPr lang="pt-BR" sz="2000">
                <a:latin typeface="+mj-lt"/>
              </a:rPr>
              <a:t> </a:t>
            </a:r>
            <a:r>
              <a:rPr lang="pt-BR" sz="2000" err="1">
                <a:latin typeface="+mj-lt"/>
              </a:rPr>
              <a:t>gas</a:t>
            </a:r>
            <a:r>
              <a:rPr lang="pt-BR" sz="2000">
                <a:latin typeface="+mj-lt"/>
              </a:rPr>
              <a:t> </a:t>
            </a:r>
            <a:r>
              <a:rPr lang="pt-BR" sz="2000" err="1">
                <a:latin typeface="+mj-lt"/>
              </a:rPr>
              <a:t>mixtures</a:t>
            </a:r>
            <a:r>
              <a:rPr lang="pt-BR" sz="2000">
                <a:latin typeface="+mj-lt"/>
              </a:rPr>
              <a:t>;</a:t>
            </a:r>
            <a:endParaRPr lang="pt-BR" sz="2000">
              <a:latin typeface="+mj-lt"/>
              <a:ea typeface="Nirmala Text"/>
              <a:cs typeface="Nirmala Text"/>
            </a:endParaRPr>
          </a:p>
          <a:p>
            <a:pPr lvl="1"/>
            <a:r>
              <a:rPr lang="pt-BR" sz="2000" err="1">
                <a:latin typeface="+mj-lt"/>
              </a:rPr>
              <a:t>Long</a:t>
            </a:r>
            <a:r>
              <a:rPr lang="pt-BR" sz="2000">
                <a:latin typeface="+mj-lt"/>
              </a:rPr>
              <a:t> </a:t>
            </a:r>
            <a:r>
              <a:rPr lang="pt-BR" sz="2000" err="1">
                <a:latin typeface="+mj-lt"/>
              </a:rPr>
              <a:t>immersion</a:t>
            </a:r>
            <a:r>
              <a:rPr lang="pt-BR" sz="2000">
                <a:latin typeface="+mj-lt"/>
              </a:rPr>
              <a:t> </a:t>
            </a:r>
            <a:r>
              <a:rPr lang="pt-BR" sz="2000" err="1">
                <a:latin typeface="+mj-lt"/>
              </a:rPr>
              <a:t>of</a:t>
            </a:r>
            <a:r>
              <a:rPr lang="pt-BR" sz="2000">
                <a:latin typeface="+mj-lt"/>
              </a:rPr>
              <a:t> set </a:t>
            </a:r>
            <a:r>
              <a:rPr lang="pt-BR" sz="2000" err="1">
                <a:latin typeface="+mj-lt"/>
              </a:rPr>
              <a:t>cement</a:t>
            </a:r>
            <a:r>
              <a:rPr lang="pt-BR" sz="2000">
                <a:latin typeface="+mj-lt"/>
              </a:rPr>
              <a:t> in </a:t>
            </a:r>
            <a:r>
              <a:rPr lang="pt-BR" sz="2000" err="1">
                <a:latin typeface="+mj-lt"/>
              </a:rPr>
              <a:t>sulfide</a:t>
            </a:r>
            <a:r>
              <a:rPr lang="pt-BR" sz="2000">
                <a:latin typeface="+mj-lt"/>
              </a:rPr>
              <a:t> </a:t>
            </a:r>
            <a:r>
              <a:rPr lang="pt-BR" sz="2000" err="1">
                <a:latin typeface="+mj-lt"/>
              </a:rPr>
              <a:t>brines</a:t>
            </a:r>
            <a:r>
              <a:rPr lang="pt-BR" sz="2000">
                <a:latin typeface="+mj-lt"/>
              </a:rPr>
              <a:t>;</a:t>
            </a:r>
            <a:endParaRPr lang="pt-BR" sz="2000">
              <a:latin typeface="+mj-lt"/>
              <a:ea typeface="Nirmala Text"/>
              <a:cs typeface="Nirmala Text"/>
            </a:endParaRPr>
          </a:p>
          <a:p>
            <a:pPr lvl="1"/>
            <a:r>
              <a:rPr lang="pt-BR" sz="2000" err="1">
                <a:latin typeface="+mj-lt"/>
              </a:rPr>
              <a:t>Petrographic</a:t>
            </a:r>
            <a:r>
              <a:rPr lang="pt-BR" sz="2000">
                <a:latin typeface="+mj-lt"/>
              </a:rPr>
              <a:t> </a:t>
            </a:r>
            <a:r>
              <a:rPr lang="pt-BR" sz="2000" err="1">
                <a:latin typeface="+mj-lt"/>
              </a:rPr>
              <a:t>analysis</a:t>
            </a:r>
            <a:r>
              <a:rPr lang="pt-BR" sz="2000">
                <a:latin typeface="+mj-lt"/>
              </a:rPr>
              <a:t>, SEM </a:t>
            </a:r>
            <a:r>
              <a:rPr lang="pt-BR" sz="2000" err="1">
                <a:latin typeface="+mj-lt"/>
              </a:rPr>
              <a:t>and</a:t>
            </a:r>
            <a:r>
              <a:rPr lang="pt-BR" sz="2000">
                <a:latin typeface="+mj-lt"/>
              </a:rPr>
              <a:t> XRD </a:t>
            </a:r>
            <a:r>
              <a:rPr lang="pt-BR" sz="2000" err="1">
                <a:latin typeface="+mj-lt"/>
              </a:rPr>
              <a:t>of</a:t>
            </a:r>
            <a:r>
              <a:rPr lang="pt-BR" sz="2000">
                <a:latin typeface="+mj-lt"/>
              </a:rPr>
              <a:t> set </a:t>
            </a:r>
            <a:r>
              <a:rPr lang="pt-BR" sz="2000" err="1">
                <a:latin typeface="+mj-lt"/>
              </a:rPr>
              <a:t>cement</a:t>
            </a:r>
            <a:r>
              <a:rPr lang="pt-BR" sz="2000">
                <a:latin typeface="+mj-lt"/>
              </a:rPr>
              <a:t> </a:t>
            </a:r>
            <a:r>
              <a:rPr lang="pt-BR" sz="2000" err="1">
                <a:latin typeface="+mj-lt"/>
              </a:rPr>
              <a:t>degration</a:t>
            </a:r>
            <a:r>
              <a:rPr lang="pt-BR" sz="2000">
                <a:latin typeface="+mj-lt"/>
              </a:rPr>
              <a:t>;</a:t>
            </a:r>
            <a:endParaRPr lang="pt-BR" sz="2000">
              <a:latin typeface="+mj-lt"/>
              <a:ea typeface="Nirmala Text"/>
              <a:cs typeface="Nirmala Text"/>
            </a:endParaRPr>
          </a:p>
          <a:p>
            <a:pPr lvl="1"/>
            <a:r>
              <a:rPr lang="pt-BR" sz="2000" err="1">
                <a:latin typeface="+mj-lt"/>
              </a:rPr>
              <a:t>Strength</a:t>
            </a:r>
            <a:r>
              <a:rPr lang="pt-BR" sz="2000">
                <a:latin typeface="+mj-lt"/>
              </a:rPr>
              <a:t> </a:t>
            </a:r>
            <a:r>
              <a:rPr lang="pt-BR" sz="2000" err="1">
                <a:latin typeface="+mj-lt"/>
              </a:rPr>
              <a:t>and</a:t>
            </a:r>
            <a:r>
              <a:rPr lang="pt-BR" sz="2000">
                <a:latin typeface="+mj-lt"/>
              </a:rPr>
              <a:t> </a:t>
            </a:r>
            <a:r>
              <a:rPr lang="pt-BR" sz="2000" err="1">
                <a:latin typeface="+mj-lt"/>
              </a:rPr>
              <a:t>permeability</a:t>
            </a:r>
            <a:r>
              <a:rPr lang="pt-BR" sz="2000">
                <a:latin typeface="+mj-lt"/>
              </a:rPr>
              <a:t> </a:t>
            </a:r>
            <a:r>
              <a:rPr lang="pt-BR" sz="2000" err="1">
                <a:latin typeface="+mj-lt"/>
              </a:rPr>
              <a:t>testing</a:t>
            </a:r>
            <a:r>
              <a:rPr lang="pt-BR" sz="2000">
                <a:latin typeface="+mj-lt"/>
              </a:rPr>
              <a:t> </a:t>
            </a:r>
            <a:r>
              <a:rPr lang="pt-BR" sz="2000" err="1">
                <a:latin typeface="+mj-lt"/>
              </a:rPr>
              <a:t>after</a:t>
            </a:r>
            <a:r>
              <a:rPr lang="pt-BR" sz="2000">
                <a:latin typeface="+mj-lt"/>
              </a:rPr>
              <a:t> </a:t>
            </a:r>
            <a:r>
              <a:rPr lang="pt-BR" sz="2000" err="1">
                <a:latin typeface="+mj-lt"/>
              </a:rPr>
              <a:t>exposure</a:t>
            </a:r>
            <a:r>
              <a:rPr lang="pt-BR" sz="2000">
                <a:latin typeface="+mj-lt"/>
              </a:rPr>
              <a:t> </a:t>
            </a:r>
            <a:r>
              <a:rPr lang="pt-BR" sz="2000" err="1">
                <a:latin typeface="+mj-lt"/>
              </a:rPr>
              <a:t>to</a:t>
            </a:r>
            <a:r>
              <a:rPr lang="pt-BR" sz="2000">
                <a:latin typeface="+mj-lt"/>
              </a:rPr>
              <a:t> H₂S / sulfate </a:t>
            </a:r>
            <a:r>
              <a:rPr lang="pt-BR" sz="2000" err="1">
                <a:latin typeface="+mj-lt"/>
              </a:rPr>
              <a:t>brines</a:t>
            </a:r>
            <a:r>
              <a:rPr lang="pt-BR" sz="2000">
                <a:latin typeface="+mj-lt"/>
              </a:rPr>
              <a:t>;</a:t>
            </a:r>
            <a:endParaRPr lang="pt-BR" sz="2000">
              <a:latin typeface="+mj-lt"/>
              <a:ea typeface="Nirmala Text"/>
              <a:cs typeface="Nirmala Text"/>
            </a:endParaRPr>
          </a:p>
          <a:p>
            <a:pPr lvl="1"/>
            <a:r>
              <a:rPr lang="pt-BR" sz="2000" err="1">
                <a:latin typeface="+mj-lt"/>
              </a:rPr>
              <a:t>Special</a:t>
            </a:r>
            <a:r>
              <a:rPr lang="pt-BR" sz="2000">
                <a:latin typeface="+mj-lt"/>
              </a:rPr>
              <a:t> </a:t>
            </a:r>
            <a:r>
              <a:rPr lang="pt-BR" sz="2000" err="1">
                <a:latin typeface="+mj-lt"/>
              </a:rPr>
              <a:t>binding</a:t>
            </a:r>
            <a:r>
              <a:rPr lang="pt-BR" sz="2000">
                <a:latin typeface="+mj-lt"/>
              </a:rPr>
              <a:t> </a:t>
            </a:r>
            <a:r>
              <a:rPr lang="pt-BR" sz="2000" err="1">
                <a:latin typeface="+mj-lt"/>
              </a:rPr>
              <a:t>materials</a:t>
            </a:r>
            <a:r>
              <a:rPr lang="pt-BR" sz="2000">
                <a:latin typeface="+mj-lt"/>
              </a:rPr>
              <a:t> (for exemple: </a:t>
            </a:r>
            <a:r>
              <a:rPr lang="pt-BR" sz="2000" err="1">
                <a:latin typeface="+mj-lt"/>
              </a:rPr>
              <a:t>pozzolanic</a:t>
            </a:r>
            <a:r>
              <a:rPr lang="pt-BR" sz="2000">
                <a:latin typeface="+mj-lt"/>
              </a:rPr>
              <a:t> </a:t>
            </a:r>
            <a:r>
              <a:rPr lang="pt-BR" sz="2000" err="1">
                <a:latin typeface="+mj-lt"/>
              </a:rPr>
              <a:t>mixtures</a:t>
            </a:r>
            <a:r>
              <a:rPr lang="pt-BR" sz="2000">
                <a:latin typeface="+mj-lt"/>
              </a:rPr>
              <a:t>, Classe G + </a:t>
            </a:r>
            <a:r>
              <a:rPr lang="pt-BR" sz="2000" err="1">
                <a:latin typeface="+mj-lt"/>
              </a:rPr>
              <a:t>silica</a:t>
            </a:r>
            <a:r>
              <a:rPr lang="pt-BR" sz="2000">
                <a:latin typeface="+mj-lt"/>
              </a:rPr>
              <a:t> fume, </a:t>
            </a:r>
            <a:r>
              <a:rPr lang="pt-BR" sz="2000" err="1">
                <a:latin typeface="+mj-lt"/>
              </a:rPr>
              <a:t>latex</a:t>
            </a:r>
            <a:r>
              <a:rPr lang="pt-BR" sz="2000">
                <a:latin typeface="+mj-lt"/>
              </a:rPr>
              <a:t> </a:t>
            </a:r>
            <a:r>
              <a:rPr lang="pt-BR" sz="2000" err="1">
                <a:latin typeface="+mj-lt"/>
              </a:rPr>
              <a:t>modified</a:t>
            </a:r>
            <a:r>
              <a:rPr lang="pt-BR" sz="2000">
                <a:latin typeface="+mj-lt"/>
              </a:rPr>
              <a:t> systems...)</a:t>
            </a:r>
            <a:endParaRPr lang="pt-BR" sz="2000">
              <a:latin typeface="+mj-lt"/>
              <a:ea typeface="Nirmala Text"/>
              <a:cs typeface="Nirmala Text"/>
            </a:endParaRPr>
          </a:p>
        </p:txBody>
      </p:sp>
    </p:spTree>
    <p:extLst>
      <p:ext uri="{BB962C8B-B14F-4D97-AF65-F5344CB8AC3E}">
        <p14:creationId xmlns:p14="http://schemas.microsoft.com/office/powerpoint/2010/main" val="2823451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73423-B2ED-0C16-B295-E2BFD04985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F290F3E-E097-DC2E-3530-918CCB1978D7}"/>
              </a:ext>
            </a:extLst>
          </p:cNvPr>
          <p:cNvSpPr>
            <a:spLocks noGrp="1"/>
          </p:cNvSpPr>
          <p:nvPr>
            <p:ph type="title"/>
          </p:nvPr>
        </p:nvSpPr>
        <p:spPr/>
        <p:txBody>
          <a:bodyPr>
            <a:normAutofit/>
          </a:bodyPr>
          <a:lstStyle/>
          <a:p>
            <a:pPr defTabSz="762000">
              <a:lnSpc>
                <a:spcPct val="100000"/>
              </a:lnSpc>
              <a:defRPr/>
            </a:pPr>
            <a:r>
              <a:rPr kumimoji="0" lang="pt-BR" i="0" u="none" strike="noStrike" kern="1200" cap="none" spc="0" normalizeH="0" baseline="0" noProof="0">
                <a:ln>
                  <a:noFill/>
                </a:ln>
                <a:effectLst/>
                <a:uLnTx/>
                <a:uFillTx/>
                <a:ea typeface="+mj-lt"/>
                <a:cs typeface="+mj-lt"/>
              </a:rPr>
              <a:t>API </a:t>
            </a:r>
            <a:r>
              <a:rPr lang="pt-BR" err="1">
                <a:ea typeface="+mj-lt"/>
                <a:cs typeface="+mj-lt"/>
              </a:rPr>
              <a:t>Specifications</a:t>
            </a:r>
            <a:r>
              <a:rPr lang="pt-BR">
                <a:ea typeface="+mj-lt"/>
                <a:cs typeface="+mj-lt"/>
              </a:rPr>
              <a:t> - Sulfate </a:t>
            </a:r>
            <a:r>
              <a:rPr lang="pt-BR" err="1">
                <a:ea typeface="+mj-lt"/>
                <a:cs typeface="+mj-lt"/>
              </a:rPr>
              <a:t>Resistance</a:t>
            </a:r>
          </a:p>
          <a:p>
            <a:pPr defTabSz="762000">
              <a:lnSpc>
                <a:spcPct val="100000"/>
              </a:lnSpc>
              <a:spcAft>
                <a:spcPct val="0"/>
              </a:spcAft>
              <a:defRPr/>
            </a:pPr>
            <a:endParaRPr lang="pt-BR">
              <a:ea typeface="Nirmala Text"/>
              <a:cs typeface="Nirmala Text"/>
            </a:endParaRPr>
          </a:p>
        </p:txBody>
      </p:sp>
      <p:sp>
        <p:nvSpPr>
          <p:cNvPr id="6" name="Espaço Reservado para Texto 5">
            <a:extLst>
              <a:ext uri="{FF2B5EF4-FFF2-40B4-BE49-F238E27FC236}">
                <a16:creationId xmlns:a16="http://schemas.microsoft.com/office/drawing/2014/main" id="{DCCA5B08-CD58-EEBF-BF29-56C1751DD364}"/>
              </a:ext>
            </a:extLst>
          </p:cNvPr>
          <p:cNvSpPr>
            <a:spLocks noGrp="1"/>
          </p:cNvSpPr>
          <p:nvPr>
            <p:ph type="body" sz="quarter" idx="16"/>
          </p:nvPr>
        </p:nvSpPr>
        <p:spPr/>
        <p:txBody>
          <a:bodyPr>
            <a:normAutofit/>
          </a:bodyPr>
          <a:lstStyle/>
          <a:p>
            <a:pPr>
              <a:lnSpc>
                <a:spcPct val="150000"/>
              </a:lnSpc>
            </a:pPr>
            <a:r>
              <a:rPr lang="pt-BR" sz="2000"/>
              <a:t> </a:t>
            </a:r>
            <a:r>
              <a:rPr lang="en-US" sz="2000"/>
              <a:t>API cement graduation in respect to sulfate resistance:</a:t>
            </a:r>
          </a:p>
          <a:p>
            <a:pPr lvl="1">
              <a:lnSpc>
                <a:spcPct val="150000"/>
              </a:lnSpc>
            </a:pPr>
            <a:r>
              <a:rPr lang="en-US" sz="2000"/>
              <a:t>O (ordinary )</a:t>
            </a:r>
          </a:p>
          <a:p>
            <a:pPr lvl="1">
              <a:lnSpc>
                <a:spcPct val="150000"/>
              </a:lnSpc>
            </a:pPr>
            <a:r>
              <a:rPr lang="en-US" sz="2000"/>
              <a:t>MSR (moderate sulfate resistance to SO</a:t>
            </a:r>
            <a:r>
              <a:rPr lang="en-US" sz="2000" baseline="-25000"/>
              <a:t>4</a:t>
            </a:r>
            <a:r>
              <a:rPr lang="en-US" sz="2000"/>
              <a:t>)</a:t>
            </a:r>
          </a:p>
          <a:p>
            <a:pPr lvl="1">
              <a:lnSpc>
                <a:spcPct val="150000"/>
              </a:lnSpc>
            </a:pPr>
            <a:r>
              <a:rPr lang="en-US" sz="2000"/>
              <a:t>HSR (high sulfate resistance)</a:t>
            </a:r>
          </a:p>
        </p:txBody>
      </p:sp>
    </p:spTree>
    <p:extLst>
      <p:ext uri="{BB962C8B-B14F-4D97-AF65-F5344CB8AC3E}">
        <p14:creationId xmlns:p14="http://schemas.microsoft.com/office/powerpoint/2010/main" val="4141194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730E-4E9F-C0A7-9535-CBE075FAC6B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5A8C38-077B-142B-56F9-4552077A02F0}"/>
              </a:ext>
            </a:extLst>
          </p:cNvPr>
          <p:cNvSpPr>
            <a:spLocks noGrp="1"/>
          </p:cNvSpPr>
          <p:nvPr>
            <p:ph type="title"/>
          </p:nvPr>
        </p:nvSpPr>
        <p:spPr/>
        <p:txBody>
          <a:bodyPr>
            <a:normAutofit/>
          </a:bodyPr>
          <a:lstStyle/>
          <a:p>
            <a:pPr defTabSz="762000">
              <a:lnSpc>
                <a:spcPct val="100000"/>
              </a:lnSpc>
              <a:defRPr/>
            </a:pPr>
            <a:r>
              <a:rPr lang="pt-BR">
                <a:latin typeface="Nirmala Text"/>
                <a:ea typeface="Nirmala Text"/>
                <a:cs typeface="Nirmala Text"/>
              </a:rPr>
              <a:t>H</a:t>
            </a:r>
            <a:r>
              <a:rPr lang="pt-BR" sz="1600">
                <a:latin typeface="Nirmala Text"/>
                <a:ea typeface="Nirmala Text"/>
                <a:cs typeface="Nirmala Text"/>
              </a:rPr>
              <a:t>2</a:t>
            </a:r>
            <a:r>
              <a:rPr lang="pt-BR">
                <a:latin typeface="Nirmala Text"/>
                <a:ea typeface="Nirmala Text"/>
                <a:cs typeface="Nirmala Text"/>
              </a:rPr>
              <a:t>SO</a:t>
            </a:r>
            <a:r>
              <a:rPr lang="pt-BR" sz="1600">
                <a:latin typeface="Nirmala Text"/>
                <a:ea typeface="Nirmala Text"/>
                <a:cs typeface="Nirmala Text"/>
              </a:rPr>
              <a:t>4</a:t>
            </a:r>
            <a:r>
              <a:rPr lang="pt-BR">
                <a:latin typeface="Nirmala Text"/>
                <a:ea typeface="Nirmala Text"/>
                <a:cs typeface="Nirmala Text"/>
              </a:rPr>
              <a:t> </a:t>
            </a:r>
            <a:r>
              <a:rPr kumimoji="0" lang="pt-BR" i="0" u="none" strike="noStrike" kern="1200" cap="none" spc="0" normalizeH="0" baseline="0" noProof="0" err="1">
                <a:ln>
                  <a:noFill/>
                </a:ln>
                <a:effectLst/>
                <a:uLnTx/>
                <a:uFillTx/>
                <a:latin typeface="Nirmala Text"/>
                <a:ea typeface="Nirmala Text"/>
                <a:cs typeface="Nirmala Text"/>
              </a:rPr>
              <a:t>testing</a:t>
            </a:r>
            <a:r>
              <a:rPr kumimoji="0" lang="pt-BR" i="0" u="none" strike="noStrike" kern="1200" cap="none" spc="0" normalizeH="0" baseline="0" noProof="0">
                <a:ln>
                  <a:noFill/>
                </a:ln>
                <a:effectLst/>
                <a:uLnTx/>
                <a:uFillTx/>
                <a:latin typeface="Nirmala Text"/>
                <a:ea typeface="Nirmala Text"/>
                <a:cs typeface="Nirmala Text"/>
              </a:rPr>
              <a:t> </a:t>
            </a:r>
            <a:r>
              <a:rPr lang="pt-BR">
                <a:latin typeface="Nirmala Text"/>
                <a:ea typeface="Nirmala Text"/>
                <a:cs typeface="Nirmala Text"/>
              </a:rPr>
              <a:t>(</a:t>
            </a:r>
            <a:r>
              <a:rPr lang="pt-BR" err="1">
                <a:latin typeface="Nirmala Text"/>
                <a:ea typeface="Nirmala Text"/>
                <a:cs typeface="Nirmala Text"/>
              </a:rPr>
              <a:t>other</a:t>
            </a:r>
            <a:r>
              <a:rPr lang="pt-BR">
                <a:latin typeface="Nirmala Text"/>
                <a:ea typeface="Nirmala Text"/>
                <a:cs typeface="Nirmala Text"/>
              </a:rPr>
              <a:t> </a:t>
            </a:r>
            <a:r>
              <a:rPr lang="pt-BR" err="1">
                <a:latin typeface="Nirmala Text"/>
                <a:ea typeface="Nirmala Text"/>
                <a:cs typeface="Nirmala Text"/>
              </a:rPr>
              <a:t>organizations</a:t>
            </a:r>
            <a:r>
              <a:rPr lang="pt-BR">
                <a:latin typeface="Nirmala Text"/>
                <a:ea typeface="Nirmala Text"/>
                <a:cs typeface="Nirmala Text"/>
              </a:rPr>
              <a:t>)</a:t>
            </a:r>
            <a:endParaRPr lang="pt-BR">
              <a:ea typeface="Nirmala Text"/>
              <a:cs typeface="Nirmala Text"/>
            </a:endParaRPr>
          </a:p>
        </p:txBody>
      </p:sp>
      <p:sp>
        <p:nvSpPr>
          <p:cNvPr id="7" name="Espaço Reservado para Texto 6">
            <a:extLst>
              <a:ext uri="{FF2B5EF4-FFF2-40B4-BE49-F238E27FC236}">
                <a16:creationId xmlns:a16="http://schemas.microsoft.com/office/drawing/2014/main" id="{D9E37C9E-1F11-24B6-8BA9-40AB346185CD}"/>
              </a:ext>
            </a:extLst>
          </p:cNvPr>
          <p:cNvSpPr>
            <a:spLocks noGrp="1"/>
          </p:cNvSpPr>
          <p:nvPr>
            <p:ph type="body" sz="quarter" idx="16"/>
          </p:nvPr>
        </p:nvSpPr>
        <p:spPr>
          <a:xfrm>
            <a:off x="247650" y="1539135"/>
            <a:ext cx="6978216" cy="4371975"/>
          </a:xfrm>
        </p:spPr>
        <p:txBody>
          <a:bodyPr vert="horz" lIns="91440" tIns="45720" rIns="91440" bIns="45720" rtlCol="0" anchor="t">
            <a:normAutofit fontScale="92500"/>
          </a:bodyPr>
          <a:lstStyle/>
          <a:p>
            <a:pPr>
              <a:buNone/>
            </a:pPr>
            <a:r>
              <a:rPr lang="pt-BR" sz="2000" b="1">
                <a:solidFill>
                  <a:srgbClr val="0D0D0D"/>
                </a:solidFill>
                <a:latin typeface="Aptos"/>
              </a:rPr>
              <a:t>ASTM C1898-20</a:t>
            </a:r>
          </a:p>
          <a:p>
            <a:pPr marL="0" indent="0">
              <a:buNone/>
            </a:pPr>
            <a:endParaRPr lang="pt-BR" sz="1800">
              <a:solidFill>
                <a:srgbClr val="0D0D0D"/>
              </a:solidFill>
              <a:latin typeface="Nirmala Text"/>
              <a:ea typeface="Nirmala Text"/>
              <a:cs typeface="Nirmala Text"/>
            </a:endParaRPr>
          </a:p>
          <a:p>
            <a:r>
              <a:rPr lang="pt-BR" sz="1800">
                <a:solidFill>
                  <a:srgbClr val="0D0D0D"/>
                </a:solidFill>
                <a:latin typeface="Nirmala Text"/>
                <a:ea typeface="Nirmala Text"/>
                <a:cs typeface="Nirmala Text"/>
              </a:rPr>
              <a:t>Standard Test </a:t>
            </a:r>
            <a:r>
              <a:rPr lang="pt-BR" sz="1800" err="1">
                <a:solidFill>
                  <a:srgbClr val="0D0D0D"/>
                </a:solidFill>
                <a:latin typeface="Nirmala Text"/>
                <a:ea typeface="Nirmala Text"/>
                <a:cs typeface="Nirmala Text"/>
              </a:rPr>
              <a:t>Methods</a:t>
            </a:r>
            <a:r>
              <a:rPr lang="pt-BR" sz="1800">
                <a:solidFill>
                  <a:srgbClr val="0D0D0D"/>
                </a:solidFill>
                <a:latin typeface="Nirmala Text"/>
                <a:ea typeface="Nirmala Text"/>
                <a:cs typeface="Nirmala Text"/>
              </a:rPr>
              <a:t> For </a:t>
            </a:r>
            <a:r>
              <a:rPr lang="pt-BR" sz="1800" err="1">
                <a:solidFill>
                  <a:srgbClr val="0D0D0D"/>
                </a:solidFill>
                <a:latin typeface="Nirmala Text"/>
                <a:ea typeface="Nirmala Text"/>
                <a:cs typeface="Nirmala Text"/>
              </a:rPr>
              <a:t>Determining</a:t>
            </a:r>
            <a:r>
              <a:rPr lang="pt-BR" sz="1800">
                <a:solidFill>
                  <a:srgbClr val="0D0D0D"/>
                </a:solidFill>
                <a:latin typeface="Nirmala Text"/>
                <a:ea typeface="Nirmala Text"/>
                <a:cs typeface="Nirmala Text"/>
              </a:rPr>
              <a:t> The Chemical </a:t>
            </a:r>
            <a:r>
              <a:rPr lang="pt-BR" sz="1800" err="1">
                <a:solidFill>
                  <a:srgbClr val="0D0D0D"/>
                </a:solidFill>
                <a:latin typeface="Nirmala Text"/>
                <a:ea typeface="Nirmala Text"/>
                <a:cs typeface="Nirmala Text"/>
              </a:rPr>
              <a:t>Resistance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Of</a:t>
            </a:r>
            <a:r>
              <a:rPr lang="pt-BR" sz="1800">
                <a:solidFill>
                  <a:srgbClr val="0D0D0D"/>
                </a:solidFill>
                <a:latin typeface="Nirmala Text"/>
                <a:ea typeface="Nirmala Text"/>
                <a:cs typeface="Nirmala Text"/>
              </a:rPr>
              <a:t> Concrete </a:t>
            </a:r>
            <a:r>
              <a:rPr lang="pt-BR" sz="1800" err="1">
                <a:solidFill>
                  <a:srgbClr val="0D0D0D"/>
                </a:solidFill>
                <a:latin typeface="Nirmala Text"/>
                <a:ea typeface="Nirmala Text"/>
                <a:cs typeface="Nirmala Text"/>
              </a:rPr>
              <a:t>Products</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To</a:t>
            </a:r>
            <a:r>
              <a:rPr lang="pt-BR" sz="1800">
                <a:solidFill>
                  <a:srgbClr val="0D0D0D"/>
                </a:solidFill>
                <a:latin typeface="Nirmala Text"/>
                <a:ea typeface="Nirmala Text"/>
                <a:cs typeface="Nirmala Text"/>
              </a:rPr>
              <a:t> Acid </a:t>
            </a:r>
            <a:r>
              <a:rPr lang="pt-BR" sz="1800" err="1">
                <a:solidFill>
                  <a:srgbClr val="0D0D0D"/>
                </a:solidFill>
                <a:latin typeface="Nirmala Text"/>
                <a:ea typeface="Nirmala Text"/>
                <a:cs typeface="Nirmala Text"/>
              </a:rPr>
              <a:t>Attack</a:t>
            </a:r>
            <a:endParaRPr lang="pt-BR" sz="1800">
              <a:solidFill>
                <a:srgbClr val="0D0D0D"/>
              </a:solidFill>
              <a:latin typeface="Nirmala Text"/>
              <a:ea typeface="Nirmala Text"/>
              <a:cs typeface="Nirmala Text"/>
            </a:endParaRPr>
          </a:p>
          <a:p>
            <a:pPr lvl="1"/>
            <a:r>
              <a:rPr lang="pt-BR" sz="1800" err="1">
                <a:solidFill>
                  <a:srgbClr val="0D0D0D"/>
                </a:solidFill>
                <a:latin typeface="Nirmala Text"/>
                <a:ea typeface="Nirmala Text"/>
                <a:cs typeface="Nirmala Text"/>
              </a:rPr>
              <a:t>These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test</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methods</a:t>
            </a:r>
            <a:r>
              <a:rPr lang="pt-BR" sz="1800">
                <a:solidFill>
                  <a:srgbClr val="0D0D0D"/>
                </a:solidFill>
                <a:latin typeface="Nirmala Text"/>
                <a:ea typeface="Nirmala Text"/>
                <a:cs typeface="Nirmala Text"/>
              </a:rPr>
              <a:t> are </a:t>
            </a:r>
            <a:r>
              <a:rPr lang="pt-BR" sz="1800" err="1">
                <a:solidFill>
                  <a:srgbClr val="0D0D0D"/>
                </a:solidFill>
                <a:latin typeface="Nirmala Text"/>
                <a:ea typeface="Nirmala Text"/>
                <a:cs typeface="Nirmala Text"/>
              </a:rPr>
              <a:t>intended</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to</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evaluate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the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chemical</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resistance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of</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cement</a:t>
            </a:r>
            <a:r>
              <a:rPr lang="pt-BR" sz="1800">
                <a:solidFill>
                  <a:srgbClr val="0D0D0D"/>
                </a:solidFill>
                <a:latin typeface="Nirmala Text"/>
                <a:ea typeface="Nirmala Text"/>
                <a:cs typeface="Nirmala Text"/>
              </a:rPr>
              <a:t> paste, </a:t>
            </a:r>
            <a:r>
              <a:rPr lang="pt-BR" sz="1800" err="1">
                <a:solidFill>
                  <a:srgbClr val="0D0D0D"/>
                </a:solidFill>
                <a:latin typeface="Nirmala Text"/>
                <a:ea typeface="Nirmala Text"/>
                <a:cs typeface="Nirmala Text"/>
              </a:rPr>
              <a:t>mortar</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and</a:t>
            </a:r>
            <a:r>
              <a:rPr lang="pt-BR" sz="1800">
                <a:solidFill>
                  <a:srgbClr val="0D0D0D"/>
                </a:solidFill>
                <a:latin typeface="Nirmala Text"/>
                <a:ea typeface="Nirmala Text"/>
                <a:cs typeface="Nirmala Text"/>
              </a:rPr>
              <a:t> concrete </a:t>
            </a:r>
            <a:r>
              <a:rPr lang="pt-BR" sz="1800" err="1">
                <a:solidFill>
                  <a:srgbClr val="0D0D0D"/>
                </a:solidFill>
                <a:latin typeface="Nirmala Text"/>
                <a:ea typeface="Nirmala Text"/>
                <a:cs typeface="Nirmala Text"/>
              </a:rPr>
              <a:t>materials</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This</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method</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is</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loosely</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based</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on</a:t>
            </a:r>
            <a:r>
              <a:rPr lang="pt-BR" sz="1800">
                <a:solidFill>
                  <a:srgbClr val="0D0D0D"/>
                </a:solidFill>
                <a:latin typeface="Nirmala Text"/>
                <a:ea typeface="Nirmala Text"/>
                <a:cs typeface="Nirmala Text"/>
              </a:rPr>
              <a:t> Test </a:t>
            </a:r>
            <a:r>
              <a:rPr lang="pt-BR" sz="1800" err="1">
                <a:solidFill>
                  <a:srgbClr val="0D0D0D"/>
                </a:solidFill>
                <a:latin typeface="Nirmala Text"/>
                <a:ea typeface="Nirmala Text"/>
                <a:cs typeface="Nirmala Text"/>
              </a:rPr>
              <a:t>Methods</a:t>
            </a:r>
            <a:r>
              <a:rPr lang="pt-BR" sz="1800">
                <a:solidFill>
                  <a:srgbClr val="0D0D0D"/>
                </a:solidFill>
                <a:latin typeface="Nirmala Text"/>
                <a:ea typeface="Nirmala Text"/>
                <a:cs typeface="Nirmala Text"/>
              </a:rPr>
              <a:t> C267, </a:t>
            </a:r>
            <a:r>
              <a:rPr lang="pt-BR" sz="1800" err="1">
                <a:solidFill>
                  <a:srgbClr val="0D0D0D"/>
                </a:solidFill>
                <a:latin typeface="Nirmala Text"/>
                <a:ea typeface="Nirmala Text"/>
                <a:cs typeface="Nirmala Text"/>
              </a:rPr>
              <a:t>however</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the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solution</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is</a:t>
            </a:r>
            <a:r>
              <a:rPr lang="pt-BR" sz="1800">
                <a:solidFill>
                  <a:srgbClr val="0D0D0D"/>
                </a:solidFill>
                <a:latin typeface="Nirmala Text"/>
                <a:ea typeface="Nirmala Text"/>
                <a:cs typeface="Nirmala Text"/>
              </a:rPr>
              <a:t> more </a:t>
            </a:r>
            <a:r>
              <a:rPr lang="pt-BR" sz="1800" err="1">
                <a:solidFill>
                  <a:srgbClr val="0D0D0D"/>
                </a:solidFill>
                <a:latin typeface="Nirmala Text"/>
                <a:ea typeface="Nirmala Text"/>
                <a:cs typeface="Nirmala Text"/>
              </a:rPr>
              <a:t>rigorously</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defined</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and</a:t>
            </a:r>
            <a:r>
              <a:rPr lang="pt-BR" sz="1800">
                <a:solidFill>
                  <a:srgbClr val="0D0D0D"/>
                </a:solidFill>
                <a:latin typeface="Nirmala Text"/>
                <a:ea typeface="Nirmala Text"/>
                <a:cs typeface="Nirmala Text"/>
              </a:rPr>
              <a:t> flexural </a:t>
            </a:r>
            <a:r>
              <a:rPr lang="pt-BR" sz="1800" err="1">
                <a:solidFill>
                  <a:srgbClr val="0D0D0D"/>
                </a:solidFill>
                <a:latin typeface="Nirmala Text"/>
                <a:ea typeface="Nirmala Text"/>
                <a:cs typeface="Nirmala Text"/>
              </a:rPr>
              <a:t>strength</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is</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used</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These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test</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methods</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provide</a:t>
            </a:r>
            <a:r>
              <a:rPr lang="pt-BR" sz="1800">
                <a:solidFill>
                  <a:srgbClr val="0D0D0D"/>
                </a:solidFill>
                <a:latin typeface="Nirmala Text"/>
                <a:ea typeface="Nirmala Text"/>
                <a:cs typeface="Nirmala Text"/>
              </a:rPr>
              <a:t> for </a:t>
            </a:r>
            <a:r>
              <a:rPr lang="pt-BR" sz="1800" err="1">
                <a:solidFill>
                  <a:srgbClr val="0D0D0D"/>
                </a:solidFill>
                <a:latin typeface="Nirmala Text"/>
                <a:ea typeface="Nirmala Text"/>
                <a:cs typeface="Nirmala Text"/>
              </a:rPr>
              <a:t>the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determination</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of</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changes</a:t>
            </a:r>
            <a:r>
              <a:rPr lang="pt-BR" sz="1800">
                <a:solidFill>
                  <a:srgbClr val="0D0D0D"/>
                </a:solidFill>
                <a:latin typeface="Nirmala Text"/>
                <a:ea typeface="Nirmala Text"/>
                <a:cs typeface="Nirmala Text"/>
              </a:rPr>
              <a:t> in </a:t>
            </a:r>
            <a:r>
              <a:rPr lang="pt-BR" sz="1800" err="1">
                <a:solidFill>
                  <a:srgbClr val="0D0D0D"/>
                </a:solidFill>
                <a:latin typeface="Nirmala Text"/>
                <a:ea typeface="Nirmala Text"/>
                <a:cs typeface="Nirmala Text"/>
              </a:rPr>
              <a:t>the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following</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properties</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of</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the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test</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specimens</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and</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test</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medium</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after</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exposure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of</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the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specimens</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to</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the</a:t>
            </a:r>
            <a:r>
              <a:rPr lang="pt-BR" sz="1800">
                <a:solidFill>
                  <a:srgbClr val="0D0D0D"/>
                </a:solidFill>
                <a:latin typeface="Nirmala Text"/>
                <a:ea typeface="Nirmala Text"/>
                <a:cs typeface="Nirmala Text"/>
              </a:rPr>
              <a:t> </a:t>
            </a:r>
            <a:r>
              <a:rPr lang="pt-BR" sz="1800" err="1">
                <a:solidFill>
                  <a:srgbClr val="0D0D0D"/>
                </a:solidFill>
                <a:latin typeface="Nirmala Text"/>
                <a:ea typeface="Nirmala Text"/>
                <a:cs typeface="Nirmala Text"/>
              </a:rPr>
              <a:t>medium</a:t>
            </a:r>
            <a:r>
              <a:rPr lang="pt-BR" sz="1800">
                <a:solidFill>
                  <a:srgbClr val="0D0D0D"/>
                </a:solidFill>
                <a:latin typeface="Nirmala Text"/>
                <a:ea typeface="Nirmala Text"/>
                <a:cs typeface="Nirmala Text"/>
              </a:rPr>
              <a:t>:</a:t>
            </a:r>
          </a:p>
          <a:p>
            <a:pPr lvl="2"/>
            <a:r>
              <a:rPr lang="en-US">
                <a:solidFill>
                  <a:srgbClr val="444444"/>
                </a:solidFill>
                <a:latin typeface="Open Sans"/>
                <a:ea typeface="Open Sans"/>
                <a:cs typeface="Open Sans"/>
              </a:rPr>
              <a:t>Mass of specimen</a:t>
            </a:r>
            <a:endParaRPr lang="pt-BR">
              <a:solidFill>
                <a:srgbClr val="000000"/>
              </a:solidFill>
              <a:latin typeface="Open Sans"/>
              <a:ea typeface="Open Sans"/>
              <a:cs typeface="Open Sans"/>
            </a:endParaRPr>
          </a:p>
          <a:p>
            <a:pPr lvl="2"/>
            <a:r>
              <a:rPr lang="en-US">
                <a:solidFill>
                  <a:srgbClr val="444444"/>
                </a:solidFill>
                <a:latin typeface="Open Sans"/>
                <a:ea typeface="Open Sans"/>
                <a:cs typeface="Open Sans"/>
              </a:rPr>
              <a:t>Appearance of specimen,</a:t>
            </a:r>
          </a:p>
          <a:p>
            <a:pPr lvl="2"/>
            <a:r>
              <a:rPr lang="en-US">
                <a:solidFill>
                  <a:srgbClr val="444444"/>
                </a:solidFill>
                <a:latin typeface="Open Sans"/>
                <a:ea typeface="Open Sans"/>
                <a:cs typeface="Open Sans"/>
              </a:rPr>
              <a:t>Appearance of test medium, and</a:t>
            </a:r>
          </a:p>
          <a:p>
            <a:pPr lvl="2"/>
            <a:r>
              <a:rPr lang="en-US">
                <a:solidFill>
                  <a:srgbClr val="444444"/>
                </a:solidFill>
                <a:latin typeface="Open Sans"/>
                <a:ea typeface="Open Sans"/>
                <a:cs typeface="Open Sans"/>
              </a:rPr>
              <a:t>Strength of specimens.</a:t>
            </a:r>
          </a:p>
          <a:p>
            <a:pPr lvl="2"/>
            <a:endParaRPr lang="pt-BR" sz="1800">
              <a:ea typeface="Nirmala Text"/>
              <a:cs typeface="Nirmala Text"/>
            </a:endParaRPr>
          </a:p>
        </p:txBody>
      </p:sp>
      <p:pic>
        <p:nvPicPr>
          <p:cNvPr id="3" name="Imagem 2" descr="A document with text on it&#10;&#10;AI-generated content may be incorrect.">
            <a:extLst>
              <a:ext uri="{FF2B5EF4-FFF2-40B4-BE49-F238E27FC236}">
                <a16:creationId xmlns:a16="http://schemas.microsoft.com/office/drawing/2014/main" id="{3A2F4FE4-266B-A886-63F3-10313F965A1C}"/>
              </a:ext>
            </a:extLst>
          </p:cNvPr>
          <p:cNvPicPr>
            <a:picLocks noChangeAspect="1"/>
          </p:cNvPicPr>
          <p:nvPr/>
        </p:nvPicPr>
        <p:blipFill>
          <a:blip r:embed="rId3"/>
          <a:stretch>
            <a:fillRect/>
          </a:stretch>
        </p:blipFill>
        <p:spPr>
          <a:xfrm>
            <a:off x="7217590" y="530311"/>
            <a:ext cx="4319630" cy="6078837"/>
          </a:xfrm>
          <a:prstGeom prst="rect">
            <a:avLst/>
          </a:prstGeom>
        </p:spPr>
      </p:pic>
    </p:spTree>
    <p:extLst>
      <p:ext uri="{BB962C8B-B14F-4D97-AF65-F5344CB8AC3E}">
        <p14:creationId xmlns:p14="http://schemas.microsoft.com/office/powerpoint/2010/main" val="4287245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38A4B-D5EE-2F58-798A-91846D56EC05}"/>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235E2F0D-AA3C-060A-8A28-53B1285B21CD}"/>
              </a:ext>
            </a:extLst>
          </p:cNvPr>
          <p:cNvSpPr>
            <a:spLocks noGrp="1"/>
          </p:cNvSpPr>
          <p:nvPr>
            <p:ph type="body" sz="quarter" idx="16"/>
          </p:nvPr>
        </p:nvSpPr>
        <p:spPr/>
        <p:txBody>
          <a:bodyPr vert="horz" lIns="91440" tIns="45720" rIns="91440" bIns="45720" rtlCol="0" anchor="t">
            <a:normAutofit/>
          </a:bodyPr>
          <a:lstStyle/>
          <a:p>
            <a:pPr>
              <a:lnSpc>
                <a:spcPct val="150000"/>
              </a:lnSpc>
            </a:pPr>
            <a:r>
              <a:rPr lang="en-US" sz="2000"/>
              <a:t>Effects: Microcracks, debonding, </a:t>
            </a:r>
            <a:r>
              <a:rPr lang="en-US" sz="2000" err="1"/>
              <a:t>microannulus</a:t>
            </a:r>
            <a:endParaRPr lang="en-US" sz="2000">
              <a:ea typeface="Nirmala Text"/>
              <a:cs typeface="Nirmala Text"/>
            </a:endParaRPr>
          </a:p>
          <a:p>
            <a:pPr>
              <a:lnSpc>
                <a:spcPct val="150000"/>
              </a:lnSpc>
            </a:pPr>
            <a:r>
              <a:rPr lang="en-US" sz="2000"/>
              <a:t>Solutions: Flexible/self-healing cement, FEM analysis</a:t>
            </a:r>
            <a:endParaRPr lang="en-US" sz="2000">
              <a:ea typeface="Nirmala Text"/>
              <a:cs typeface="Nirmala Text"/>
            </a:endParaRPr>
          </a:p>
          <a:p>
            <a:pPr marL="0" indent="0">
              <a:lnSpc>
                <a:spcPct val="150000"/>
              </a:lnSpc>
              <a:buNone/>
            </a:pPr>
            <a:endParaRPr lang="en-US" sz="2800"/>
          </a:p>
          <a:p>
            <a:pPr marL="0" indent="0">
              <a:lnSpc>
                <a:spcPct val="150000"/>
              </a:lnSpc>
              <a:buNone/>
            </a:pPr>
            <a:endParaRPr lang="en-US" sz="2800"/>
          </a:p>
        </p:txBody>
      </p:sp>
      <p:sp>
        <p:nvSpPr>
          <p:cNvPr id="3" name="Título 2">
            <a:extLst>
              <a:ext uri="{FF2B5EF4-FFF2-40B4-BE49-F238E27FC236}">
                <a16:creationId xmlns:a16="http://schemas.microsoft.com/office/drawing/2014/main" id="{1C8C24D2-1603-01F3-47A5-836CDA84F670}"/>
              </a:ext>
            </a:extLst>
          </p:cNvPr>
          <p:cNvSpPr>
            <a:spLocks noGrp="1"/>
          </p:cNvSpPr>
          <p:nvPr>
            <p:ph type="title"/>
          </p:nvPr>
        </p:nvSpPr>
        <p:spPr/>
        <p:txBody>
          <a:bodyPr/>
          <a:lstStyle/>
          <a:p>
            <a:r>
              <a:rPr lang="pt-BR" err="1"/>
              <a:t>Integrity</a:t>
            </a:r>
            <a:r>
              <a:rPr lang="pt-BR"/>
              <a:t> </a:t>
            </a:r>
            <a:r>
              <a:rPr lang="pt-BR" err="1"/>
              <a:t>Threat</a:t>
            </a:r>
            <a:r>
              <a:rPr lang="pt-BR"/>
              <a:t> : </a:t>
            </a:r>
            <a:r>
              <a:rPr lang="en-US"/>
              <a:t>Mechanical Failure</a:t>
            </a:r>
            <a:endParaRPr lang="pt-BR"/>
          </a:p>
        </p:txBody>
      </p:sp>
    </p:spTree>
    <p:extLst>
      <p:ext uri="{BB962C8B-B14F-4D97-AF65-F5344CB8AC3E}">
        <p14:creationId xmlns:p14="http://schemas.microsoft.com/office/powerpoint/2010/main" val="3672618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E6FBD-D392-0DEA-A10F-F287EAC2989F}"/>
            </a:ext>
          </a:extLst>
        </p:cNvPr>
        <p:cNvGrpSpPr/>
        <p:nvPr/>
      </p:nvGrpSpPr>
      <p:grpSpPr>
        <a:xfrm>
          <a:off x="0" y="0"/>
          <a:ext cx="0" cy="0"/>
          <a:chOff x="0" y="0"/>
          <a:chExt cx="0" cy="0"/>
        </a:xfrm>
      </p:grpSpPr>
      <p:grpSp>
        <p:nvGrpSpPr>
          <p:cNvPr id="17" name="Agrupar 16">
            <a:extLst>
              <a:ext uri="{FF2B5EF4-FFF2-40B4-BE49-F238E27FC236}">
                <a16:creationId xmlns:a16="http://schemas.microsoft.com/office/drawing/2014/main" id="{970027BA-E15D-FF9E-BA31-A0ABB6834E23}"/>
              </a:ext>
            </a:extLst>
          </p:cNvPr>
          <p:cNvGrpSpPr/>
          <p:nvPr/>
        </p:nvGrpSpPr>
        <p:grpSpPr>
          <a:xfrm>
            <a:off x="1044204" y="1952334"/>
            <a:ext cx="9976592" cy="4025374"/>
            <a:chOff x="1041840" y="1942501"/>
            <a:chExt cx="9976592" cy="4025374"/>
          </a:xfrm>
        </p:grpSpPr>
        <p:grpSp>
          <p:nvGrpSpPr>
            <p:cNvPr id="10" name="Agrupar 9">
              <a:extLst>
                <a:ext uri="{FF2B5EF4-FFF2-40B4-BE49-F238E27FC236}">
                  <a16:creationId xmlns:a16="http://schemas.microsoft.com/office/drawing/2014/main" id="{B2EE34FA-D979-F599-591B-4BFCDE23EFB0}"/>
                </a:ext>
              </a:extLst>
            </p:cNvPr>
            <p:cNvGrpSpPr/>
            <p:nvPr/>
          </p:nvGrpSpPr>
          <p:grpSpPr>
            <a:xfrm>
              <a:off x="1041840" y="1942501"/>
              <a:ext cx="4747774" cy="4025374"/>
              <a:chOff x="3063434" y="1400538"/>
              <a:chExt cx="6109118" cy="5179581"/>
            </a:xfrm>
          </p:grpSpPr>
          <p:sp>
            <p:nvSpPr>
              <p:cNvPr id="11" name="Rectangle 5">
                <a:extLst>
                  <a:ext uri="{FF2B5EF4-FFF2-40B4-BE49-F238E27FC236}">
                    <a16:creationId xmlns:a16="http://schemas.microsoft.com/office/drawing/2014/main" id="{373F9D30-5804-D224-6242-8AEAAC3775FD}"/>
                  </a:ext>
                </a:extLst>
              </p:cNvPr>
              <p:cNvSpPr/>
              <p:nvPr/>
            </p:nvSpPr>
            <p:spPr bwMode="auto">
              <a:xfrm>
                <a:off x="3063434" y="1400538"/>
                <a:ext cx="763929" cy="254643"/>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12" name="Picture 2" descr="A diagram of a diagram of a cylinder&#10;&#10;Description automatically generated with medium confidence">
                <a:extLst>
                  <a:ext uri="{FF2B5EF4-FFF2-40B4-BE49-F238E27FC236}">
                    <a16:creationId xmlns:a16="http://schemas.microsoft.com/office/drawing/2014/main" id="{203D5156-0931-CE72-2AF9-201CF1B2CEBC}"/>
                  </a:ext>
                </a:extLst>
              </p:cNvPr>
              <p:cNvPicPr>
                <a:picLocks noChangeAspect="1"/>
              </p:cNvPicPr>
              <p:nvPr/>
            </p:nvPicPr>
            <p:blipFill>
              <a:blip r:embed="rId3"/>
              <a:stretch>
                <a:fillRect/>
              </a:stretch>
            </p:blipFill>
            <p:spPr>
              <a:xfrm>
                <a:off x="3248195" y="1400538"/>
                <a:ext cx="5924357" cy="5179581"/>
              </a:xfrm>
              <a:prstGeom prst="rect">
                <a:avLst/>
              </a:prstGeom>
              <a:solidFill>
                <a:schemeClr val="accent1"/>
              </a:solidFill>
              <a:ln w="9525" cap="flat" cmpd="sng" algn="ctr">
                <a:solidFill>
                  <a:schemeClr val="tx1"/>
                </a:solidFill>
                <a:prstDash val="solid"/>
                <a:round/>
                <a:headEnd type="none" w="med" len="med"/>
                <a:tailEnd type="none" w="med" len="med"/>
              </a:ln>
              <a:effectLst/>
            </p:spPr>
          </p:pic>
          <p:sp>
            <p:nvSpPr>
              <p:cNvPr id="13" name="Circular Arrow 18">
                <a:extLst>
                  <a:ext uri="{FF2B5EF4-FFF2-40B4-BE49-F238E27FC236}">
                    <a16:creationId xmlns:a16="http://schemas.microsoft.com/office/drawing/2014/main" id="{1345DCAF-315F-6F16-8214-10FD28364183}"/>
                  </a:ext>
                </a:extLst>
              </p:cNvPr>
              <p:cNvSpPr/>
              <p:nvPr/>
            </p:nvSpPr>
            <p:spPr bwMode="auto">
              <a:xfrm flipH="1">
                <a:off x="5223672" y="2292077"/>
                <a:ext cx="605790" cy="560070"/>
              </a:xfrm>
              <a:prstGeom prst="circularArrow">
                <a:avLst>
                  <a:gd name="adj1" fmla="val 12500"/>
                  <a:gd name="adj2" fmla="val 1142319"/>
                  <a:gd name="adj3" fmla="val 20457681"/>
                  <a:gd name="adj4" fmla="val 16279422"/>
                  <a:gd name="adj5" fmla="val 17234"/>
                </a:avLst>
              </a:prstGeom>
              <a:noFill/>
              <a:ln w="9525"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Circular Arrow 19">
                <a:extLst>
                  <a:ext uri="{FF2B5EF4-FFF2-40B4-BE49-F238E27FC236}">
                    <a16:creationId xmlns:a16="http://schemas.microsoft.com/office/drawing/2014/main" id="{D82727D7-CFD2-BC56-5713-7E191EAD2252}"/>
                  </a:ext>
                </a:extLst>
              </p:cNvPr>
              <p:cNvSpPr/>
              <p:nvPr/>
            </p:nvSpPr>
            <p:spPr bwMode="auto">
              <a:xfrm>
                <a:off x="6423825" y="2275294"/>
                <a:ext cx="605790" cy="560070"/>
              </a:xfrm>
              <a:prstGeom prst="circularArrow">
                <a:avLst>
                  <a:gd name="adj1" fmla="val 12500"/>
                  <a:gd name="adj2" fmla="val 1142319"/>
                  <a:gd name="adj3" fmla="val 20457681"/>
                  <a:gd name="adj4" fmla="val 16279422"/>
                  <a:gd name="adj5" fmla="val 17234"/>
                </a:avLst>
              </a:prstGeom>
              <a:noFill/>
              <a:ln w="9525"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15" name="Straight Arrow Connector 21">
                <a:extLst>
                  <a:ext uri="{FF2B5EF4-FFF2-40B4-BE49-F238E27FC236}">
                    <a16:creationId xmlns:a16="http://schemas.microsoft.com/office/drawing/2014/main" id="{1B65851F-4D99-9CF1-9C73-EDB67E78D368}"/>
                  </a:ext>
                </a:extLst>
              </p:cNvPr>
              <p:cNvCxnSpPr/>
              <p:nvPr/>
            </p:nvCxnSpPr>
            <p:spPr bwMode="auto">
              <a:xfrm>
                <a:off x="4457025" y="2622440"/>
                <a:ext cx="294147" cy="229706"/>
              </a:xfrm>
              <a:prstGeom prst="straightConnector1">
                <a:avLst/>
              </a:prstGeom>
              <a:noFill/>
              <a:ln w="38100" cap="flat" cmpd="sng" algn="ctr">
                <a:solidFill>
                  <a:srgbClr val="C00000"/>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6" name="Picture 9" descr="Diagram of a diagram of a structure&#10;&#10;Description automatically generated">
              <a:extLst>
                <a:ext uri="{FF2B5EF4-FFF2-40B4-BE49-F238E27FC236}">
                  <a16:creationId xmlns:a16="http://schemas.microsoft.com/office/drawing/2014/main" id="{FF07920A-3886-F6F7-96A4-7DE041519EAD}"/>
                </a:ext>
              </a:extLst>
            </p:cNvPr>
            <p:cNvPicPr>
              <a:picLocks noChangeAspect="1"/>
            </p:cNvPicPr>
            <p:nvPr/>
          </p:nvPicPr>
          <p:blipFill rotWithShape="1">
            <a:blip r:embed="rId4"/>
            <a:srcRect l="1864" r="1415"/>
            <a:stretch/>
          </p:blipFill>
          <p:spPr>
            <a:xfrm>
              <a:off x="6076703" y="2439907"/>
              <a:ext cx="4941729" cy="3030563"/>
            </a:xfrm>
            <a:prstGeom prst="rect">
              <a:avLst/>
            </a:prstGeom>
          </p:spPr>
        </p:pic>
      </p:grpSp>
      <p:sp>
        <p:nvSpPr>
          <p:cNvPr id="4" name="Título 2">
            <a:extLst>
              <a:ext uri="{FF2B5EF4-FFF2-40B4-BE49-F238E27FC236}">
                <a16:creationId xmlns:a16="http://schemas.microsoft.com/office/drawing/2014/main" id="{5E6BF99D-D42C-1440-174D-717B35B2AE02}"/>
              </a:ext>
            </a:extLst>
          </p:cNvPr>
          <p:cNvSpPr>
            <a:spLocks noGrp="1"/>
          </p:cNvSpPr>
          <p:nvPr>
            <p:ph type="title"/>
          </p:nvPr>
        </p:nvSpPr>
        <p:spPr>
          <a:xfrm>
            <a:off x="247650" y="231775"/>
            <a:ext cx="9758484" cy="591368"/>
          </a:xfrm>
        </p:spPr>
        <p:txBody>
          <a:bodyPr/>
          <a:lstStyle/>
          <a:p>
            <a:r>
              <a:rPr lang="pt-BR" err="1"/>
              <a:t>Integrity</a:t>
            </a:r>
            <a:r>
              <a:rPr lang="pt-BR"/>
              <a:t> </a:t>
            </a:r>
            <a:r>
              <a:rPr lang="pt-BR" err="1"/>
              <a:t>Threat</a:t>
            </a:r>
            <a:r>
              <a:rPr lang="pt-BR"/>
              <a:t> : </a:t>
            </a:r>
            <a:r>
              <a:rPr lang="en-US"/>
              <a:t>Mechanical Failure</a:t>
            </a:r>
            <a:endParaRPr lang="pt-BR"/>
          </a:p>
        </p:txBody>
      </p:sp>
    </p:spTree>
    <p:extLst>
      <p:ext uri="{BB962C8B-B14F-4D97-AF65-F5344CB8AC3E}">
        <p14:creationId xmlns:p14="http://schemas.microsoft.com/office/powerpoint/2010/main" val="84893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22E15-F3F3-291C-D208-EC1533047132}"/>
            </a:ext>
          </a:extLst>
        </p:cNvPr>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06A53598-CC5B-25C5-B320-316414B60DAF}"/>
              </a:ext>
            </a:extLst>
          </p:cNvPr>
          <p:cNvSpPr>
            <a:spLocks noGrp="1"/>
          </p:cNvSpPr>
          <p:nvPr>
            <p:ph type="body" sz="quarter" idx="16"/>
          </p:nvPr>
        </p:nvSpPr>
        <p:spPr>
          <a:xfrm>
            <a:off x="247649" y="1800000"/>
            <a:ext cx="6632121" cy="4371975"/>
          </a:xfrm>
        </p:spPr>
        <p:txBody>
          <a:bodyPr>
            <a:normAutofit/>
          </a:bodyPr>
          <a:lstStyle/>
          <a:p>
            <a:pPr marR="0" lvl="0" algn="l" defTabSz="762000" rtl="0" eaLnBrk="0" fontAlgn="base" latinLnBrk="0" hangingPunct="0">
              <a:lnSpc>
                <a:spcPct val="100000"/>
              </a:lnSpc>
              <a:spcBef>
                <a:spcPct val="0"/>
              </a:spcBef>
              <a:spcAft>
                <a:spcPct val="0"/>
              </a:spcAft>
              <a:buSzTx/>
              <a:tabLst/>
              <a:defRPr/>
            </a:pPr>
            <a:r>
              <a:rPr kumimoji="0" lang="pt-BR" altLang="en-BR" sz="1800" b="0" i="0" u="none" strike="noStrike" kern="1200" cap="none" spc="0" normalizeH="0" baseline="0" noProof="0">
                <a:ln>
                  <a:noFill/>
                </a:ln>
                <a:solidFill>
                  <a:srgbClr val="0D0D0D"/>
                </a:solidFill>
                <a:effectLst/>
                <a:uLnTx/>
                <a:uFillTx/>
                <a:ea typeface="+mn-ea"/>
                <a:cs typeface="+mn-cs"/>
              </a:rPr>
              <a:t>High </a:t>
            </a:r>
            <a:r>
              <a:rPr lang="pt-BR" altLang="en-BR" sz="1800">
                <a:solidFill>
                  <a:srgbClr val="0D0D0D"/>
                </a:solidFill>
              </a:rPr>
              <a:t>rate </a:t>
            </a:r>
            <a:r>
              <a:rPr lang="pt-BR" altLang="en-BR" sz="1800" err="1">
                <a:solidFill>
                  <a:srgbClr val="0D0D0D"/>
                </a:solidFill>
              </a:rPr>
              <a:t>and</a:t>
            </a:r>
            <a:r>
              <a:rPr lang="pt-BR" altLang="en-BR" sz="1800">
                <a:solidFill>
                  <a:srgbClr val="0D0D0D"/>
                </a:solidFill>
              </a:rPr>
              <a:t> high </a:t>
            </a:r>
            <a:r>
              <a:rPr lang="pt-BR" altLang="en-BR" sz="1800" err="1">
                <a:solidFill>
                  <a:srgbClr val="0D0D0D"/>
                </a:solidFill>
              </a:rPr>
              <a:t>pressure</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pumping</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injecting</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frac</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fluids</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into</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the</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formation</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creating</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fractures</a:t>
            </a:r>
            <a:r>
              <a:rPr kumimoji="0" lang="pt-BR" altLang="en-BR" sz="1800" b="0" i="0" u="none" strike="noStrike" kern="1200" cap="none" spc="0" normalizeH="0" baseline="0" noProof="0">
                <a:ln>
                  <a:noFill/>
                </a:ln>
                <a:solidFill>
                  <a:srgbClr val="0D0D0D"/>
                </a:solidFill>
                <a:effectLst/>
                <a:uLnTx/>
                <a:uFillTx/>
                <a:ea typeface="+mn-ea"/>
                <a:cs typeface="+mn-cs"/>
              </a:rPr>
              <a:t>...</a:t>
            </a:r>
          </a:p>
          <a:p>
            <a:endParaRPr lang="pt-BR" sz="1800">
              <a:solidFill>
                <a:srgbClr val="0D0D0D"/>
              </a:solidFill>
            </a:endParaRPr>
          </a:p>
          <a:p>
            <a:pPr marR="0" lvl="0" algn="l" defTabSz="762000" rtl="0" eaLnBrk="0" fontAlgn="base" latinLnBrk="0" hangingPunct="0">
              <a:lnSpc>
                <a:spcPct val="100000"/>
              </a:lnSpc>
              <a:spcBef>
                <a:spcPct val="0"/>
              </a:spcBef>
              <a:spcAft>
                <a:spcPct val="0"/>
              </a:spcAft>
              <a:buSzTx/>
              <a:tabLst/>
              <a:defRPr/>
            </a:pPr>
            <a:r>
              <a:rPr kumimoji="0" lang="pt-BR" altLang="en-BR" sz="1800" b="0" i="0" u="none" strike="noStrike" kern="1200" cap="none" spc="0" normalizeH="0" baseline="0" noProof="0" err="1">
                <a:ln>
                  <a:noFill/>
                </a:ln>
                <a:solidFill>
                  <a:srgbClr val="0D0D0D"/>
                </a:solidFill>
                <a:effectLst/>
                <a:uLnTx/>
                <a:uFillTx/>
                <a:ea typeface="+mn-ea"/>
                <a:cs typeface="+mn-cs"/>
              </a:rPr>
              <a:t>After</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the</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fracture</a:t>
            </a:r>
            <a:r>
              <a:rPr lang="pt-BR" altLang="en-BR" sz="1800">
                <a:solidFill>
                  <a:srgbClr val="0D0D0D"/>
                </a:solidFill>
              </a:rPr>
              <a:t>s are </a:t>
            </a:r>
            <a:r>
              <a:rPr lang="pt-BR" altLang="en-BR" sz="1800" err="1">
                <a:solidFill>
                  <a:srgbClr val="0D0D0D"/>
                </a:solidFill>
              </a:rPr>
              <a:t>created</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sustaining</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agents</a:t>
            </a:r>
            <a:r>
              <a:rPr kumimoji="0" lang="pt-BR" altLang="en-BR" sz="1800" b="0" i="0" u="none" strike="noStrike" kern="1200" cap="none" spc="0" normalizeH="0" baseline="0" noProof="0">
                <a:ln>
                  <a:noFill/>
                </a:ln>
                <a:solidFill>
                  <a:srgbClr val="0D0D0D"/>
                </a:solidFill>
                <a:effectLst/>
                <a:uLnTx/>
                <a:uFillTx/>
                <a:ea typeface="+mn-ea"/>
                <a:cs typeface="+mn-cs"/>
              </a:rPr>
              <a:t>,</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also</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called</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proppants</a:t>
            </a:r>
            <a:r>
              <a:rPr kumimoji="0" lang="pt-BR" altLang="en-BR" sz="1800" b="0" i="0" u="none" strike="noStrike" kern="1200" cap="none" spc="0" normalizeH="0" noProof="0">
                <a:ln>
                  <a:noFill/>
                </a:ln>
                <a:solidFill>
                  <a:srgbClr val="0D0D0D"/>
                </a:solidFill>
                <a:effectLst/>
                <a:uLnTx/>
                <a:uFillTx/>
                <a:ea typeface="+mn-ea"/>
                <a:cs typeface="+mn-cs"/>
              </a:rPr>
              <a:t>, are </a:t>
            </a:r>
            <a:r>
              <a:rPr kumimoji="0" lang="pt-BR" altLang="en-BR" sz="1800" b="0" i="0" u="none" strike="noStrike" kern="1200" cap="none" spc="0" normalizeH="0" noProof="0" err="1">
                <a:ln>
                  <a:noFill/>
                </a:ln>
                <a:solidFill>
                  <a:srgbClr val="0D0D0D"/>
                </a:solidFill>
                <a:effectLst/>
                <a:uLnTx/>
                <a:uFillTx/>
                <a:ea typeface="+mn-ea"/>
                <a:cs typeface="+mn-cs"/>
              </a:rPr>
              <a:t>pumped</a:t>
            </a:r>
            <a:r>
              <a:rPr kumimoji="0" lang="pt-BR" altLang="en-BR" sz="1800" b="0" i="0" u="none" strike="noStrike" kern="1200" cap="none" spc="0" normalizeH="0" noProof="0">
                <a:ln>
                  <a:noFill/>
                </a:ln>
                <a:solidFill>
                  <a:srgbClr val="0D0D0D"/>
                </a:solidFill>
                <a:effectLst/>
                <a:uLnTx/>
                <a:uFillTx/>
                <a:ea typeface="+mn-ea"/>
                <a:cs typeface="+mn-cs"/>
              </a:rPr>
              <a:t> in</a:t>
            </a:r>
            <a:r>
              <a:rPr kumimoji="0" lang="pt-BR" altLang="en-BR" sz="1800" b="0" i="0" u="none" strike="noStrike" kern="1200" cap="none" spc="0" normalizeH="0" baseline="0" noProof="0">
                <a:ln>
                  <a:noFill/>
                </a:ln>
                <a:solidFill>
                  <a:srgbClr val="0D0D0D"/>
                </a:solidFill>
                <a:effectLst/>
                <a:uLnTx/>
                <a:uFillTx/>
                <a:ea typeface="+mn-ea"/>
                <a:cs typeface="+mn-cs"/>
              </a:rPr>
              <a:t>...</a:t>
            </a:r>
          </a:p>
          <a:p>
            <a:endParaRPr lang="pt-BR" sz="1800">
              <a:solidFill>
                <a:srgbClr val="0D0D0D"/>
              </a:solidFill>
            </a:endParaRPr>
          </a:p>
          <a:p>
            <a:pPr marR="0" lvl="0" algn="l" defTabSz="762000" rtl="0" eaLnBrk="0" fontAlgn="base" latinLnBrk="0" hangingPunct="0">
              <a:lnSpc>
                <a:spcPct val="100000"/>
              </a:lnSpc>
              <a:spcBef>
                <a:spcPct val="0"/>
              </a:spcBef>
              <a:spcAft>
                <a:spcPct val="0"/>
              </a:spcAft>
              <a:buSzTx/>
              <a:tabLst/>
              <a:defRPr/>
            </a:pPr>
            <a:r>
              <a:rPr kumimoji="0" lang="pt-BR" altLang="en-BR" sz="1800" b="0" i="0" u="none" strike="noStrike" kern="1200" cap="none" spc="0" normalizeH="0" baseline="0" noProof="0">
                <a:ln>
                  <a:noFill/>
                </a:ln>
                <a:solidFill>
                  <a:srgbClr val="0D0D0D"/>
                </a:solidFill>
                <a:effectLst/>
                <a:uLnTx/>
                <a:uFillTx/>
                <a:ea typeface="+mn-ea"/>
                <a:cs typeface="+mn-cs"/>
              </a:rPr>
              <a:t>The </a:t>
            </a:r>
            <a:r>
              <a:rPr kumimoji="0" lang="pt-BR" altLang="en-BR" sz="1800" b="0" i="0" u="none" strike="noStrike" kern="1200" cap="none" spc="0" normalizeH="0" baseline="0" noProof="0" err="1">
                <a:ln>
                  <a:noFill/>
                </a:ln>
                <a:solidFill>
                  <a:srgbClr val="0D0D0D"/>
                </a:solidFill>
                <a:effectLst/>
                <a:uLnTx/>
                <a:uFillTx/>
                <a:ea typeface="+mn-ea"/>
                <a:cs typeface="+mn-cs"/>
              </a:rPr>
              <a:t>fracture</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is</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filled</a:t>
            </a:r>
            <a:r>
              <a:rPr kumimoji="0" lang="pt-BR" altLang="en-BR" sz="1800" b="0" i="0" u="none" strike="noStrike" kern="1200" cap="none" spc="0" normalizeH="0" noProof="0">
                <a:ln>
                  <a:noFill/>
                </a:ln>
                <a:solidFill>
                  <a:srgbClr val="0D0D0D"/>
                </a:solidFill>
                <a:effectLst/>
                <a:uLnTx/>
                <a:uFillTx/>
                <a:ea typeface="+mn-ea"/>
                <a:cs typeface="+mn-cs"/>
              </a:rPr>
              <a:t> in </a:t>
            </a:r>
            <a:r>
              <a:rPr kumimoji="0" lang="pt-BR" altLang="en-BR" sz="1800" b="0" i="0" u="none" strike="noStrike" kern="1200" cap="none" spc="0" normalizeH="0" noProof="0" err="1">
                <a:ln>
                  <a:noFill/>
                </a:ln>
                <a:solidFill>
                  <a:srgbClr val="0D0D0D"/>
                </a:solidFill>
                <a:effectLst/>
                <a:uLnTx/>
                <a:uFillTx/>
                <a:ea typeface="+mn-ea"/>
                <a:cs typeface="+mn-cs"/>
              </a:rPr>
              <a:t>by</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proppants</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at</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the</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end</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of</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the</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pumping</a:t>
            </a:r>
            <a:r>
              <a:rPr kumimoji="0" lang="pt-BR" altLang="en-BR" sz="1800" b="0" i="0" u="none" strike="noStrike" kern="1200" cap="none" spc="0" normalizeH="0" baseline="0" noProof="0">
                <a:ln>
                  <a:noFill/>
                </a:ln>
                <a:solidFill>
                  <a:srgbClr val="0D0D0D"/>
                </a:solidFill>
                <a:effectLst/>
                <a:uLnTx/>
                <a:uFillTx/>
                <a:ea typeface="+mn-ea"/>
                <a:cs typeface="+mn-cs"/>
              </a:rPr>
              <a:t>, in </a:t>
            </a:r>
            <a:r>
              <a:rPr kumimoji="0" lang="pt-BR" altLang="en-BR" sz="1800" b="0" i="0" u="none" strike="noStrike" kern="1200" cap="none" spc="0" normalizeH="0" baseline="0" noProof="0" err="1">
                <a:ln>
                  <a:noFill/>
                </a:ln>
                <a:solidFill>
                  <a:srgbClr val="0D0D0D"/>
                </a:solidFill>
                <a:effectLst/>
                <a:uLnTx/>
                <a:uFillTx/>
                <a:ea typeface="+mn-ea"/>
                <a:cs typeface="+mn-cs"/>
              </a:rPr>
              <a:t>order</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to</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keep</a:t>
            </a:r>
            <a:r>
              <a:rPr kumimoji="0" lang="pt-BR" altLang="en-BR" sz="1800" b="0" i="0" u="none" strike="noStrike" kern="1200" cap="none" spc="0" normalizeH="0" baseline="0" noProof="0">
                <a:ln>
                  <a:noFill/>
                </a:ln>
                <a:solidFill>
                  <a:srgbClr val="0D0D0D"/>
                </a:solidFill>
                <a:effectLst/>
                <a:uLnTx/>
                <a:uFillTx/>
                <a:ea typeface="+mn-ea"/>
                <a:cs typeface="+mn-cs"/>
              </a:rPr>
              <a:t> it open </a:t>
            </a:r>
            <a:r>
              <a:rPr kumimoji="0" lang="pt-BR" altLang="en-BR" sz="1800" b="0" i="0" u="none" strike="noStrike" kern="1200" cap="none" spc="0" normalizeH="0" baseline="0" noProof="0" err="1">
                <a:ln>
                  <a:noFill/>
                </a:ln>
                <a:solidFill>
                  <a:srgbClr val="0D0D0D"/>
                </a:solidFill>
                <a:effectLst/>
                <a:uLnTx/>
                <a:uFillTx/>
                <a:ea typeface="+mn-ea"/>
                <a:cs typeface="+mn-cs"/>
              </a:rPr>
              <a:t>and</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to</a:t>
            </a:r>
            <a:r>
              <a:rPr kumimoji="0" lang="pt-BR" altLang="en-BR" sz="1800" b="0" i="0" u="none" strike="noStrike" kern="1200" cap="none" spc="0" normalizeH="0" noProof="0">
                <a:ln>
                  <a:noFill/>
                </a:ln>
                <a:solidFill>
                  <a:srgbClr val="0D0D0D"/>
                </a:solidFill>
                <a:effectLst/>
                <a:uLnTx/>
                <a:uFillTx/>
                <a:ea typeface="+mn-ea"/>
                <a:cs typeface="+mn-cs"/>
              </a:rPr>
              <a:t> </a:t>
            </a:r>
            <a:r>
              <a:rPr kumimoji="0" lang="pt-BR" altLang="en-BR" sz="1800" b="0" i="0" u="none" strike="noStrike" kern="1200" cap="none" spc="0" normalizeH="0" noProof="0" err="1">
                <a:ln>
                  <a:noFill/>
                </a:ln>
                <a:solidFill>
                  <a:srgbClr val="0D0D0D"/>
                </a:solidFill>
                <a:effectLst/>
                <a:uLnTx/>
                <a:uFillTx/>
                <a:ea typeface="+mn-ea"/>
                <a:cs typeface="+mn-cs"/>
              </a:rPr>
              <a:t>facilitate</a:t>
            </a:r>
            <a:r>
              <a:rPr kumimoji="0" lang="pt-BR" altLang="en-BR" sz="1800" b="0" i="0" u="none" strike="noStrike" kern="1200" cap="none" spc="0" normalizeH="0" noProof="0">
                <a:ln>
                  <a:noFill/>
                </a:ln>
                <a:solidFill>
                  <a:srgbClr val="0D0D0D"/>
                </a:solidFill>
                <a:effectLst/>
                <a:uLnTx/>
                <a:uFillTx/>
                <a:ea typeface="+mn-ea"/>
                <a:cs typeface="+mn-cs"/>
              </a:rPr>
              <a:t> </a:t>
            </a:r>
            <a:r>
              <a:rPr lang="pt-BR" altLang="en-BR" sz="1800" err="1">
                <a:solidFill>
                  <a:srgbClr val="0D0D0D"/>
                </a:solidFill>
              </a:rPr>
              <a:t>fluids</a:t>
            </a:r>
            <a:r>
              <a:rPr lang="pt-BR" altLang="en-BR" sz="1800">
                <a:solidFill>
                  <a:srgbClr val="0D0D0D"/>
                </a:solidFill>
              </a:rPr>
              <a:t> </a:t>
            </a:r>
            <a:r>
              <a:rPr lang="pt-BR" altLang="en-BR" sz="1800" err="1">
                <a:solidFill>
                  <a:srgbClr val="0D0D0D"/>
                </a:solidFill>
              </a:rPr>
              <a:t>from</a:t>
            </a:r>
            <a:r>
              <a:rPr lang="pt-BR" altLang="en-BR" sz="1800">
                <a:solidFill>
                  <a:srgbClr val="0D0D0D"/>
                </a:solidFill>
              </a:rPr>
              <a:t> </a:t>
            </a:r>
            <a:r>
              <a:rPr lang="pt-BR" altLang="en-BR" sz="1800" err="1">
                <a:solidFill>
                  <a:srgbClr val="0D0D0D"/>
                </a:solidFill>
              </a:rPr>
              <a:t>the</a:t>
            </a:r>
            <a:r>
              <a:rPr lang="pt-BR" altLang="en-BR" sz="1800">
                <a:solidFill>
                  <a:srgbClr val="0D0D0D"/>
                </a:solidFill>
              </a:rPr>
              <a:t> </a:t>
            </a:r>
            <a:r>
              <a:rPr lang="pt-BR" altLang="en-BR" sz="1800" err="1">
                <a:solidFill>
                  <a:srgbClr val="0D0D0D"/>
                </a:solidFill>
              </a:rPr>
              <a:t>reservoir</a:t>
            </a:r>
            <a:r>
              <a:rPr lang="pt-BR" altLang="en-BR" sz="1800">
                <a:solidFill>
                  <a:srgbClr val="0D0D0D"/>
                </a:solidFill>
              </a:rPr>
              <a:t> </a:t>
            </a:r>
            <a:r>
              <a:rPr kumimoji="0" lang="pt-BR" altLang="en-BR" sz="1800" b="0" i="0" u="none" strike="noStrike" kern="1200" cap="none" spc="0" normalizeH="0" baseline="0" noProof="0" err="1">
                <a:ln>
                  <a:noFill/>
                </a:ln>
                <a:solidFill>
                  <a:srgbClr val="0D0D0D"/>
                </a:solidFill>
                <a:effectLst/>
                <a:uLnTx/>
                <a:uFillTx/>
                <a:ea typeface="+mn-ea"/>
                <a:cs typeface="+mn-cs"/>
              </a:rPr>
              <a:t>to</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the</a:t>
            </a:r>
            <a:r>
              <a:rPr kumimoji="0" lang="pt-BR" altLang="en-BR" sz="1800" b="0" i="0" u="none" strike="noStrike" kern="1200" cap="none" spc="0" normalizeH="0" baseline="0" noProof="0">
                <a:ln>
                  <a:noFill/>
                </a:ln>
                <a:solidFill>
                  <a:srgbClr val="0D0D0D"/>
                </a:solidFill>
                <a:effectLst/>
                <a:uLnTx/>
                <a:uFillTx/>
                <a:ea typeface="+mn-ea"/>
                <a:cs typeface="+mn-cs"/>
              </a:rPr>
              <a:t> </a:t>
            </a:r>
            <a:r>
              <a:rPr kumimoji="0" lang="pt-BR" altLang="en-BR" sz="1800" b="0" i="0" u="none" strike="noStrike" kern="1200" cap="none" spc="0" normalizeH="0" baseline="0" noProof="0" err="1">
                <a:ln>
                  <a:noFill/>
                </a:ln>
                <a:solidFill>
                  <a:srgbClr val="0D0D0D"/>
                </a:solidFill>
                <a:effectLst/>
                <a:uLnTx/>
                <a:uFillTx/>
                <a:ea typeface="+mn-ea"/>
                <a:cs typeface="+mn-cs"/>
              </a:rPr>
              <a:t>well</a:t>
            </a:r>
            <a:r>
              <a:rPr kumimoji="0" lang="pt-BR" altLang="en-BR" sz="1800" b="0" i="0" u="none" strike="noStrike" kern="1200" cap="none" spc="0" normalizeH="0" baseline="0" noProof="0">
                <a:ln>
                  <a:noFill/>
                </a:ln>
                <a:solidFill>
                  <a:srgbClr val="0D0D0D"/>
                </a:solidFill>
                <a:effectLst/>
                <a:uLnTx/>
                <a:uFillTx/>
                <a:ea typeface="+mn-ea"/>
                <a:cs typeface="+mn-cs"/>
              </a:rPr>
              <a:t>.</a:t>
            </a:r>
            <a:endParaRPr kumimoji="0" lang="en-US" altLang="en-BR" sz="1800" b="0" i="0" u="none" strike="noStrike" kern="1200" cap="none" spc="0" normalizeH="0" baseline="0" noProof="0">
              <a:ln>
                <a:noFill/>
              </a:ln>
              <a:solidFill>
                <a:srgbClr val="0D0D0D"/>
              </a:solidFill>
              <a:effectLst/>
              <a:uLnTx/>
              <a:uFillTx/>
              <a:ea typeface="+mn-ea"/>
              <a:cs typeface="+mn-cs"/>
            </a:endParaRPr>
          </a:p>
        </p:txBody>
      </p:sp>
      <p:sp>
        <p:nvSpPr>
          <p:cNvPr id="4" name="Rectangle 2">
            <a:extLst>
              <a:ext uri="{FF2B5EF4-FFF2-40B4-BE49-F238E27FC236}">
                <a16:creationId xmlns:a16="http://schemas.microsoft.com/office/drawing/2014/main" id="{157A2CCF-7183-1346-B33A-0C65D199E714}"/>
              </a:ext>
            </a:extLst>
          </p:cNvPr>
          <p:cNvSpPr>
            <a:spLocks noChangeArrowheads="1"/>
          </p:cNvSpPr>
          <p:nvPr/>
        </p:nvSpPr>
        <p:spPr bwMode="auto">
          <a:xfrm>
            <a:off x="7127810" y="3758826"/>
            <a:ext cx="4136318" cy="771923"/>
          </a:xfrm>
          <a:prstGeom prst="rect">
            <a:avLst/>
          </a:prstGeom>
          <a:blipFill dpi="0" rotWithShape="0">
            <a:blip r:embed="rId3"/>
            <a:srcRect/>
            <a:tile tx="0" ty="0" sx="100000" sy="100000" flip="none" algn="tl"/>
          </a:blip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5" name="Rectangle 3">
            <a:extLst>
              <a:ext uri="{FF2B5EF4-FFF2-40B4-BE49-F238E27FC236}">
                <a16:creationId xmlns:a16="http://schemas.microsoft.com/office/drawing/2014/main" id="{701CCF46-5E59-4329-A7FF-39D75A2AB78A}"/>
              </a:ext>
            </a:extLst>
          </p:cNvPr>
          <p:cNvSpPr>
            <a:spLocks noChangeArrowheads="1"/>
          </p:cNvSpPr>
          <p:nvPr/>
        </p:nvSpPr>
        <p:spPr bwMode="auto">
          <a:xfrm>
            <a:off x="7124247" y="1863459"/>
            <a:ext cx="4136318" cy="771923"/>
          </a:xfrm>
          <a:prstGeom prst="rect">
            <a:avLst/>
          </a:prstGeom>
          <a:blipFill dpi="0" rotWithShape="0">
            <a:blip r:embed="rId3"/>
            <a:srcRect/>
            <a:tile tx="0" ty="0" sx="100000" sy="100000" flip="none" algn="tl"/>
          </a:blip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6" name="Rectangle 4">
            <a:extLst>
              <a:ext uri="{FF2B5EF4-FFF2-40B4-BE49-F238E27FC236}">
                <a16:creationId xmlns:a16="http://schemas.microsoft.com/office/drawing/2014/main" id="{340C6019-95BA-D7A0-D753-F9C14B90AB91}"/>
              </a:ext>
            </a:extLst>
          </p:cNvPr>
          <p:cNvSpPr>
            <a:spLocks noChangeArrowheads="1"/>
          </p:cNvSpPr>
          <p:nvPr/>
        </p:nvSpPr>
        <p:spPr bwMode="auto">
          <a:xfrm>
            <a:off x="7127810" y="2630631"/>
            <a:ext cx="4136318" cy="1204199"/>
          </a:xfrm>
          <a:prstGeom prst="rect">
            <a:avLst/>
          </a:prstGeom>
          <a:blipFill dpi="0" rotWithShape="0">
            <a:blip r:embed="rId4"/>
            <a:srcRect/>
            <a:tile tx="0" ty="0" sx="100000" sy="100000" flip="none" algn="tl"/>
          </a:blip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8" name="Oval 7">
            <a:extLst>
              <a:ext uri="{FF2B5EF4-FFF2-40B4-BE49-F238E27FC236}">
                <a16:creationId xmlns:a16="http://schemas.microsoft.com/office/drawing/2014/main" id="{F1AA293A-C818-2465-3B3D-1CC003DFB036}"/>
              </a:ext>
            </a:extLst>
          </p:cNvPr>
          <p:cNvSpPr>
            <a:spLocks noChangeArrowheads="1"/>
          </p:cNvSpPr>
          <p:nvPr/>
        </p:nvSpPr>
        <p:spPr bwMode="auto">
          <a:xfrm>
            <a:off x="7201439" y="2115223"/>
            <a:ext cx="3990246" cy="2337145"/>
          </a:xfrm>
          <a:prstGeom prst="ellipse">
            <a:avLst/>
          </a:prstGeom>
          <a:solidFill>
            <a:srgbClr val="BC3700"/>
          </a:solidFill>
          <a:ln w="12700">
            <a:solidFill>
              <a:srgbClr val="BC37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 name="Oval 8">
            <a:extLst>
              <a:ext uri="{FF2B5EF4-FFF2-40B4-BE49-F238E27FC236}">
                <a16:creationId xmlns:a16="http://schemas.microsoft.com/office/drawing/2014/main" id="{BA407D45-162E-66DE-769C-14761D1E91C5}"/>
              </a:ext>
            </a:extLst>
          </p:cNvPr>
          <p:cNvSpPr>
            <a:spLocks noChangeArrowheads="1"/>
          </p:cNvSpPr>
          <p:nvPr/>
        </p:nvSpPr>
        <p:spPr bwMode="auto">
          <a:xfrm>
            <a:off x="7201439" y="2115223"/>
            <a:ext cx="3990246" cy="2337145"/>
          </a:xfrm>
          <a:prstGeom prst="ellipse">
            <a:avLst/>
          </a:prstGeom>
          <a:blipFill dpi="0" rotWithShape="0">
            <a:blip r:embed="rId5"/>
            <a:srcRect/>
            <a:tile tx="0" ty="0" sx="100000" sy="100000" flip="none" algn="tl"/>
          </a:blipFill>
          <a:ln w="12700">
            <a:solidFill>
              <a:srgbClr val="BC37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8" name="Rectangle 9">
            <a:extLst>
              <a:ext uri="{FF2B5EF4-FFF2-40B4-BE49-F238E27FC236}">
                <a16:creationId xmlns:a16="http://schemas.microsoft.com/office/drawing/2014/main" id="{A5885559-CB67-6D22-BF54-A117D46F115C}"/>
              </a:ext>
            </a:extLst>
          </p:cNvPr>
          <p:cNvSpPr>
            <a:spLocks noChangeArrowheads="1"/>
          </p:cNvSpPr>
          <p:nvPr/>
        </p:nvSpPr>
        <p:spPr bwMode="auto">
          <a:xfrm>
            <a:off x="8854541" y="1863458"/>
            <a:ext cx="684042" cy="2667291"/>
          </a:xfrm>
          <a:prstGeom prst="rect">
            <a:avLst/>
          </a:prstGeom>
          <a:gradFill rotWithShape="0">
            <a:gsLst>
              <a:gs pos="0">
                <a:srgbClr val="474747"/>
              </a:gs>
              <a:gs pos="50000">
                <a:srgbClr val="FFFFFF"/>
              </a:gs>
              <a:gs pos="100000">
                <a:srgbClr val="474747"/>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9" name="Line 10">
            <a:extLst>
              <a:ext uri="{FF2B5EF4-FFF2-40B4-BE49-F238E27FC236}">
                <a16:creationId xmlns:a16="http://schemas.microsoft.com/office/drawing/2014/main" id="{830C1619-362C-45AA-07B8-72D0B773129A}"/>
              </a:ext>
            </a:extLst>
          </p:cNvPr>
          <p:cNvSpPr>
            <a:spLocks noChangeShapeType="1"/>
          </p:cNvSpPr>
          <p:nvPr/>
        </p:nvSpPr>
        <p:spPr bwMode="auto">
          <a:xfrm>
            <a:off x="8854541" y="1863458"/>
            <a:ext cx="0" cy="275992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0" name="Line 11">
            <a:extLst>
              <a:ext uri="{FF2B5EF4-FFF2-40B4-BE49-F238E27FC236}">
                <a16:creationId xmlns:a16="http://schemas.microsoft.com/office/drawing/2014/main" id="{C44D213D-C9A3-F29B-A4E7-C766FE5D5290}"/>
              </a:ext>
            </a:extLst>
          </p:cNvPr>
          <p:cNvSpPr>
            <a:spLocks noChangeShapeType="1"/>
          </p:cNvSpPr>
          <p:nvPr/>
        </p:nvSpPr>
        <p:spPr bwMode="auto">
          <a:xfrm>
            <a:off x="9538583" y="1863458"/>
            <a:ext cx="0" cy="275992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nvGrpSpPr>
          <p:cNvPr id="21" name="Group 12">
            <a:extLst>
              <a:ext uri="{FF2B5EF4-FFF2-40B4-BE49-F238E27FC236}">
                <a16:creationId xmlns:a16="http://schemas.microsoft.com/office/drawing/2014/main" id="{BB085B9B-5457-CC15-F299-DA2FC6BF57ED}"/>
              </a:ext>
            </a:extLst>
          </p:cNvPr>
          <p:cNvGrpSpPr>
            <a:grpSpLocks/>
          </p:cNvGrpSpPr>
          <p:nvPr/>
        </p:nvGrpSpPr>
        <p:grpSpPr bwMode="auto">
          <a:xfrm flipH="1">
            <a:off x="9517207" y="2783319"/>
            <a:ext cx="342021" cy="741046"/>
            <a:chOff x="3072" y="2016"/>
            <a:chExt cx="288" cy="624"/>
          </a:xfrm>
        </p:grpSpPr>
        <p:sp>
          <p:nvSpPr>
            <p:cNvPr id="22" name="AutoShape 13">
              <a:extLst>
                <a:ext uri="{FF2B5EF4-FFF2-40B4-BE49-F238E27FC236}">
                  <a16:creationId xmlns:a16="http://schemas.microsoft.com/office/drawing/2014/main" id="{BC879F51-7DE6-FDD5-5507-D7E60349CD9B}"/>
                </a:ext>
              </a:extLst>
            </p:cNvPr>
            <p:cNvSpPr>
              <a:spLocks noChangeArrowheads="1"/>
            </p:cNvSpPr>
            <p:nvPr/>
          </p:nvSpPr>
          <p:spPr bwMode="auto">
            <a:xfrm rot="-5400000">
              <a:off x="3144" y="194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3" name="AutoShape 14">
              <a:extLst>
                <a:ext uri="{FF2B5EF4-FFF2-40B4-BE49-F238E27FC236}">
                  <a16:creationId xmlns:a16="http://schemas.microsoft.com/office/drawing/2014/main" id="{84165BE8-E491-B397-B0C9-F0BD4272BF77}"/>
                </a:ext>
              </a:extLst>
            </p:cNvPr>
            <p:cNvSpPr>
              <a:spLocks noChangeArrowheads="1"/>
            </p:cNvSpPr>
            <p:nvPr/>
          </p:nvSpPr>
          <p:spPr bwMode="auto">
            <a:xfrm rot="-5400000">
              <a:off x="3144" y="218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4" name="AutoShape 15">
              <a:extLst>
                <a:ext uri="{FF2B5EF4-FFF2-40B4-BE49-F238E27FC236}">
                  <a16:creationId xmlns:a16="http://schemas.microsoft.com/office/drawing/2014/main" id="{C3E7ED36-4F47-916D-6627-FB739AFA36DB}"/>
                </a:ext>
              </a:extLst>
            </p:cNvPr>
            <p:cNvSpPr>
              <a:spLocks noChangeArrowheads="1"/>
            </p:cNvSpPr>
            <p:nvPr/>
          </p:nvSpPr>
          <p:spPr bwMode="auto">
            <a:xfrm rot="-5400000">
              <a:off x="3144" y="242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grpSp>
        <p:nvGrpSpPr>
          <p:cNvPr id="25" name="Group 16">
            <a:extLst>
              <a:ext uri="{FF2B5EF4-FFF2-40B4-BE49-F238E27FC236}">
                <a16:creationId xmlns:a16="http://schemas.microsoft.com/office/drawing/2014/main" id="{21D9D03C-AA68-2691-67F7-CE590717DE80}"/>
              </a:ext>
            </a:extLst>
          </p:cNvPr>
          <p:cNvGrpSpPr>
            <a:grpSpLocks/>
          </p:cNvGrpSpPr>
          <p:nvPr/>
        </p:nvGrpSpPr>
        <p:grpSpPr bwMode="auto">
          <a:xfrm>
            <a:off x="8536271" y="2783319"/>
            <a:ext cx="342021" cy="741046"/>
            <a:chOff x="3072" y="2016"/>
            <a:chExt cx="288" cy="624"/>
          </a:xfrm>
        </p:grpSpPr>
        <p:sp>
          <p:nvSpPr>
            <p:cNvPr id="26" name="AutoShape 17">
              <a:extLst>
                <a:ext uri="{FF2B5EF4-FFF2-40B4-BE49-F238E27FC236}">
                  <a16:creationId xmlns:a16="http://schemas.microsoft.com/office/drawing/2014/main" id="{BE3DC09E-15F9-C454-F4F5-6B88EA5D615D}"/>
                </a:ext>
              </a:extLst>
            </p:cNvPr>
            <p:cNvSpPr>
              <a:spLocks noChangeArrowheads="1"/>
            </p:cNvSpPr>
            <p:nvPr/>
          </p:nvSpPr>
          <p:spPr bwMode="auto">
            <a:xfrm rot="-5400000">
              <a:off x="3144" y="194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7" name="AutoShape 18">
              <a:extLst>
                <a:ext uri="{FF2B5EF4-FFF2-40B4-BE49-F238E27FC236}">
                  <a16:creationId xmlns:a16="http://schemas.microsoft.com/office/drawing/2014/main" id="{F23ED30A-5E13-4947-C5BB-F7BBFA011CD7}"/>
                </a:ext>
              </a:extLst>
            </p:cNvPr>
            <p:cNvSpPr>
              <a:spLocks noChangeArrowheads="1"/>
            </p:cNvSpPr>
            <p:nvPr/>
          </p:nvSpPr>
          <p:spPr bwMode="auto">
            <a:xfrm rot="-5400000">
              <a:off x="3144" y="218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8" name="AutoShape 19">
              <a:extLst>
                <a:ext uri="{FF2B5EF4-FFF2-40B4-BE49-F238E27FC236}">
                  <a16:creationId xmlns:a16="http://schemas.microsoft.com/office/drawing/2014/main" id="{41B9F0DA-1901-AFE9-FBC3-57B0A396DC5B}"/>
                </a:ext>
              </a:extLst>
            </p:cNvPr>
            <p:cNvSpPr>
              <a:spLocks noChangeArrowheads="1"/>
            </p:cNvSpPr>
            <p:nvPr/>
          </p:nvSpPr>
          <p:spPr bwMode="auto">
            <a:xfrm rot="-5400000">
              <a:off x="3144" y="242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sp>
        <p:nvSpPr>
          <p:cNvPr id="29" name="Line 20">
            <a:extLst>
              <a:ext uri="{FF2B5EF4-FFF2-40B4-BE49-F238E27FC236}">
                <a16:creationId xmlns:a16="http://schemas.microsoft.com/office/drawing/2014/main" id="{439512CB-DDFF-F760-6029-99DBC5572ABF}"/>
              </a:ext>
            </a:extLst>
          </p:cNvPr>
          <p:cNvSpPr>
            <a:spLocks noChangeShapeType="1"/>
          </p:cNvSpPr>
          <p:nvPr/>
        </p:nvSpPr>
        <p:spPr bwMode="auto">
          <a:xfrm>
            <a:off x="9196562" y="1701478"/>
            <a:ext cx="0" cy="81277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nvGrpSpPr>
          <p:cNvPr id="423" name="Agrupar 422">
            <a:extLst>
              <a:ext uri="{FF2B5EF4-FFF2-40B4-BE49-F238E27FC236}">
                <a16:creationId xmlns:a16="http://schemas.microsoft.com/office/drawing/2014/main" id="{8696DE96-23D1-D685-FF47-9B71777110D9}"/>
              </a:ext>
            </a:extLst>
          </p:cNvPr>
          <p:cNvGrpSpPr/>
          <p:nvPr/>
        </p:nvGrpSpPr>
        <p:grpSpPr>
          <a:xfrm>
            <a:off x="8924245" y="2726316"/>
            <a:ext cx="541533" cy="855053"/>
            <a:chOff x="8924245" y="2726316"/>
            <a:chExt cx="541533" cy="855053"/>
          </a:xfrm>
        </p:grpSpPr>
        <p:sp>
          <p:nvSpPr>
            <p:cNvPr id="36" name="Freeform 23">
              <a:extLst>
                <a:ext uri="{FF2B5EF4-FFF2-40B4-BE49-F238E27FC236}">
                  <a16:creationId xmlns:a16="http://schemas.microsoft.com/office/drawing/2014/main" id="{CD038B01-1764-052D-A0A2-FFA21A0C8E32}"/>
                </a:ext>
              </a:extLst>
            </p:cNvPr>
            <p:cNvSpPr>
              <a:spLocks/>
            </p:cNvSpPr>
            <p:nvPr/>
          </p:nvSpPr>
          <p:spPr bwMode="auto">
            <a:xfrm rot="19375854">
              <a:off x="9266266" y="2726316"/>
              <a:ext cx="199512" cy="285018"/>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7" name="Freeform 24">
              <a:extLst>
                <a:ext uri="{FF2B5EF4-FFF2-40B4-BE49-F238E27FC236}">
                  <a16:creationId xmlns:a16="http://schemas.microsoft.com/office/drawing/2014/main" id="{B29200EA-3554-5719-C7D2-0E0D802534FC}"/>
                </a:ext>
              </a:extLst>
            </p:cNvPr>
            <p:cNvSpPr>
              <a:spLocks/>
            </p:cNvSpPr>
            <p:nvPr/>
          </p:nvSpPr>
          <p:spPr bwMode="auto">
            <a:xfrm rot="19375854">
              <a:off x="9266266" y="3011334"/>
              <a:ext cx="199512" cy="285018"/>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0" name="Freeform 25">
              <a:extLst>
                <a:ext uri="{FF2B5EF4-FFF2-40B4-BE49-F238E27FC236}">
                  <a16:creationId xmlns:a16="http://schemas.microsoft.com/office/drawing/2014/main" id="{5DE01EA4-6930-EE40-93E1-2EDD2BD3729C}"/>
                </a:ext>
              </a:extLst>
            </p:cNvPr>
            <p:cNvSpPr>
              <a:spLocks/>
            </p:cNvSpPr>
            <p:nvPr/>
          </p:nvSpPr>
          <p:spPr bwMode="auto">
            <a:xfrm rot="19375854">
              <a:off x="9266266" y="3296351"/>
              <a:ext cx="199512" cy="285018"/>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nvGrpSpPr>
            <p:cNvPr id="32" name="Group 26">
              <a:extLst>
                <a:ext uri="{FF2B5EF4-FFF2-40B4-BE49-F238E27FC236}">
                  <a16:creationId xmlns:a16="http://schemas.microsoft.com/office/drawing/2014/main" id="{AF71170C-7810-110E-6378-022CB3DAC294}"/>
                </a:ext>
              </a:extLst>
            </p:cNvPr>
            <p:cNvGrpSpPr>
              <a:grpSpLocks/>
            </p:cNvGrpSpPr>
            <p:nvPr/>
          </p:nvGrpSpPr>
          <p:grpSpPr bwMode="auto">
            <a:xfrm flipH="1">
              <a:off x="8924245" y="2726316"/>
              <a:ext cx="199512" cy="855053"/>
              <a:chOff x="3696" y="1968"/>
              <a:chExt cx="168" cy="720"/>
            </a:xfrm>
          </p:grpSpPr>
          <p:sp>
            <p:nvSpPr>
              <p:cNvPr id="33" name="Freeform 27">
                <a:extLst>
                  <a:ext uri="{FF2B5EF4-FFF2-40B4-BE49-F238E27FC236}">
                    <a16:creationId xmlns:a16="http://schemas.microsoft.com/office/drawing/2014/main" id="{9754BCA3-3F7D-541E-A1BA-C7358EAD69C9}"/>
                  </a:ext>
                </a:extLst>
              </p:cNvPr>
              <p:cNvSpPr>
                <a:spLocks/>
              </p:cNvSpPr>
              <p:nvPr/>
            </p:nvSpPr>
            <p:spPr bwMode="auto">
              <a:xfrm rot="19375854">
                <a:off x="3696" y="196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4" name="Freeform 28">
                <a:extLst>
                  <a:ext uri="{FF2B5EF4-FFF2-40B4-BE49-F238E27FC236}">
                    <a16:creationId xmlns:a16="http://schemas.microsoft.com/office/drawing/2014/main" id="{D9CA0CEB-21E9-B8EE-EE3A-89D05F052EB0}"/>
                  </a:ext>
                </a:extLst>
              </p:cNvPr>
              <p:cNvSpPr>
                <a:spLocks/>
              </p:cNvSpPr>
              <p:nvPr/>
            </p:nvSpPr>
            <p:spPr bwMode="auto">
              <a:xfrm rot="19375854">
                <a:off x="3696" y="220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5" name="Freeform 29">
                <a:extLst>
                  <a:ext uri="{FF2B5EF4-FFF2-40B4-BE49-F238E27FC236}">
                    <a16:creationId xmlns:a16="http://schemas.microsoft.com/office/drawing/2014/main" id="{74EBD09B-4137-E9BE-478A-3F25D3D6FFFB}"/>
                  </a:ext>
                </a:extLst>
              </p:cNvPr>
              <p:cNvSpPr>
                <a:spLocks/>
              </p:cNvSpPr>
              <p:nvPr/>
            </p:nvSpPr>
            <p:spPr bwMode="auto">
              <a:xfrm rot="19375854">
                <a:off x="3696" y="244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grpSp>
      <p:grpSp>
        <p:nvGrpSpPr>
          <p:cNvPr id="422" name="Agrupar 421">
            <a:extLst>
              <a:ext uri="{FF2B5EF4-FFF2-40B4-BE49-F238E27FC236}">
                <a16:creationId xmlns:a16="http://schemas.microsoft.com/office/drawing/2014/main" id="{E1390D36-70AC-D1A9-8CE7-91CE66FE2BEE}"/>
              </a:ext>
            </a:extLst>
          </p:cNvPr>
          <p:cNvGrpSpPr/>
          <p:nvPr/>
        </p:nvGrpSpPr>
        <p:grpSpPr>
          <a:xfrm>
            <a:off x="7326134" y="5096033"/>
            <a:ext cx="3790734" cy="1075942"/>
            <a:chOff x="7326134" y="5096033"/>
            <a:chExt cx="3790734" cy="1075942"/>
          </a:xfrm>
        </p:grpSpPr>
        <p:sp>
          <p:nvSpPr>
            <p:cNvPr id="7" name="Rectangle 5">
              <a:extLst>
                <a:ext uri="{FF2B5EF4-FFF2-40B4-BE49-F238E27FC236}">
                  <a16:creationId xmlns:a16="http://schemas.microsoft.com/office/drawing/2014/main" id="{0E04FBE1-A041-817F-1202-709C79F249E4}"/>
                </a:ext>
              </a:extLst>
            </p:cNvPr>
            <p:cNvSpPr>
              <a:spLocks noChangeArrowheads="1"/>
            </p:cNvSpPr>
            <p:nvPr/>
          </p:nvSpPr>
          <p:spPr bwMode="auto">
            <a:xfrm>
              <a:off x="10683405" y="6104283"/>
              <a:ext cx="7125" cy="5106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nvGrpSpPr>
            <p:cNvPr id="41" name="Group 33">
              <a:extLst>
                <a:ext uri="{FF2B5EF4-FFF2-40B4-BE49-F238E27FC236}">
                  <a16:creationId xmlns:a16="http://schemas.microsoft.com/office/drawing/2014/main" id="{07AFC848-54C7-9AA9-7F41-A18B096EB98B}"/>
                </a:ext>
              </a:extLst>
            </p:cNvPr>
            <p:cNvGrpSpPr>
              <a:grpSpLocks/>
            </p:cNvGrpSpPr>
            <p:nvPr/>
          </p:nvGrpSpPr>
          <p:grpSpPr bwMode="auto">
            <a:xfrm>
              <a:off x="7326134" y="5096033"/>
              <a:ext cx="3790734" cy="1075942"/>
              <a:chOff x="244" y="2893"/>
              <a:chExt cx="5335" cy="1584"/>
            </a:xfrm>
          </p:grpSpPr>
          <p:sp>
            <p:nvSpPr>
              <p:cNvPr id="42" name="Rectangle 34">
                <a:extLst>
                  <a:ext uri="{FF2B5EF4-FFF2-40B4-BE49-F238E27FC236}">
                    <a16:creationId xmlns:a16="http://schemas.microsoft.com/office/drawing/2014/main" id="{3152F13A-27CB-BDA4-78D9-D495F2E50A63}"/>
                  </a:ext>
                </a:extLst>
              </p:cNvPr>
              <p:cNvSpPr>
                <a:spLocks noChangeArrowheads="1"/>
              </p:cNvSpPr>
              <p:nvPr/>
            </p:nvSpPr>
            <p:spPr bwMode="auto">
              <a:xfrm>
                <a:off x="244" y="2893"/>
                <a:ext cx="5335" cy="1584"/>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nvGrpSpPr>
              <p:cNvPr id="43" name="Group 35">
                <a:extLst>
                  <a:ext uri="{FF2B5EF4-FFF2-40B4-BE49-F238E27FC236}">
                    <a16:creationId xmlns:a16="http://schemas.microsoft.com/office/drawing/2014/main" id="{5D340A4F-76D7-1DF6-A123-6404865D3924}"/>
                  </a:ext>
                </a:extLst>
              </p:cNvPr>
              <p:cNvGrpSpPr>
                <a:grpSpLocks/>
              </p:cNvGrpSpPr>
              <p:nvPr/>
            </p:nvGrpSpPr>
            <p:grpSpPr bwMode="auto">
              <a:xfrm>
                <a:off x="351" y="3072"/>
                <a:ext cx="5072" cy="1248"/>
                <a:chOff x="624" y="1728"/>
                <a:chExt cx="4463" cy="1064"/>
              </a:xfrm>
            </p:grpSpPr>
            <p:sp>
              <p:nvSpPr>
                <p:cNvPr id="44" name="Oval 36">
                  <a:extLst>
                    <a:ext uri="{FF2B5EF4-FFF2-40B4-BE49-F238E27FC236}">
                      <a16:creationId xmlns:a16="http://schemas.microsoft.com/office/drawing/2014/main" id="{B649874C-14D3-9D99-B151-C714222F07FC}"/>
                    </a:ext>
                  </a:extLst>
                </p:cNvPr>
                <p:cNvSpPr>
                  <a:spLocks noChangeArrowheads="1"/>
                </p:cNvSpPr>
                <p:nvPr/>
              </p:nvSpPr>
              <p:spPr bwMode="auto">
                <a:xfrm>
                  <a:off x="2352" y="1728"/>
                  <a:ext cx="1008" cy="1056"/>
                </a:xfrm>
                <a:prstGeom prst="ellipse">
                  <a:avLst/>
                </a:prstGeom>
                <a:gradFill rotWithShape="0">
                  <a:gsLst>
                    <a:gs pos="0">
                      <a:srgbClr val="7A7A7A">
                        <a:gamma/>
                        <a:shade val="0"/>
                        <a:invGamma/>
                      </a:srgbClr>
                    </a:gs>
                    <a:gs pos="100000">
                      <a:srgbClr val="7A7A7A"/>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nvGrpSpPr>
                <p:cNvPr id="45" name="Group 37">
                  <a:extLst>
                    <a:ext uri="{FF2B5EF4-FFF2-40B4-BE49-F238E27FC236}">
                      <a16:creationId xmlns:a16="http://schemas.microsoft.com/office/drawing/2014/main" id="{9216049D-88BE-900B-CB24-1A7BEB270DB5}"/>
                    </a:ext>
                  </a:extLst>
                </p:cNvPr>
                <p:cNvGrpSpPr>
                  <a:grpSpLocks/>
                </p:cNvGrpSpPr>
                <p:nvPr/>
              </p:nvGrpSpPr>
              <p:grpSpPr bwMode="auto">
                <a:xfrm>
                  <a:off x="624" y="1728"/>
                  <a:ext cx="4463" cy="1064"/>
                  <a:chOff x="624" y="1728"/>
                  <a:chExt cx="4463" cy="1064"/>
                </a:xfrm>
              </p:grpSpPr>
              <p:grpSp>
                <p:nvGrpSpPr>
                  <p:cNvPr id="46" name="Group 38">
                    <a:extLst>
                      <a:ext uri="{FF2B5EF4-FFF2-40B4-BE49-F238E27FC236}">
                        <a16:creationId xmlns:a16="http://schemas.microsoft.com/office/drawing/2014/main" id="{32B518CD-4EE0-1012-5AFD-6B0F4799EF48}"/>
                      </a:ext>
                    </a:extLst>
                  </p:cNvPr>
                  <p:cNvGrpSpPr>
                    <a:grpSpLocks/>
                  </p:cNvGrpSpPr>
                  <p:nvPr/>
                </p:nvGrpSpPr>
                <p:grpSpPr bwMode="auto">
                  <a:xfrm>
                    <a:off x="2312" y="1728"/>
                    <a:ext cx="1083" cy="1064"/>
                    <a:chOff x="2337" y="1434"/>
                    <a:chExt cx="1083" cy="1064"/>
                  </a:xfrm>
                </p:grpSpPr>
                <p:sp>
                  <p:nvSpPr>
                    <p:cNvPr id="405" name="Freeform 39">
                      <a:extLst>
                        <a:ext uri="{FF2B5EF4-FFF2-40B4-BE49-F238E27FC236}">
                          <a16:creationId xmlns:a16="http://schemas.microsoft.com/office/drawing/2014/main" id="{F186C272-E34A-E937-1B02-CAC2B6DA8BFB}"/>
                        </a:ext>
                      </a:extLst>
                    </p:cNvPr>
                    <p:cNvSpPr>
                      <a:spLocks/>
                    </p:cNvSpPr>
                    <p:nvPr/>
                  </p:nvSpPr>
                  <p:spPr bwMode="auto">
                    <a:xfrm>
                      <a:off x="2337" y="1434"/>
                      <a:ext cx="1083" cy="461"/>
                    </a:xfrm>
                    <a:custGeom>
                      <a:avLst/>
                      <a:gdLst>
                        <a:gd name="T0" fmla="*/ 0 w 1083"/>
                        <a:gd name="T1" fmla="*/ 460 h 461"/>
                        <a:gd name="T2" fmla="*/ 80 w 1083"/>
                        <a:gd name="T3" fmla="*/ 451 h 461"/>
                        <a:gd name="T4" fmla="*/ 90 w 1083"/>
                        <a:gd name="T5" fmla="*/ 408 h 461"/>
                        <a:gd name="T6" fmla="*/ 106 w 1083"/>
                        <a:gd name="T7" fmla="*/ 368 h 461"/>
                        <a:gd name="T8" fmla="*/ 124 w 1083"/>
                        <a:gd name="T9" fmla="*/ 325 h 461"/>
                        <a:gd name="T10" fmla="*/ 154 w 1083"/>
                        <a:gd name="T11" fmla="*/ 275 h 461"/>
                        <a:gd name="T12" fmla="*/ 188 w 1083"/>
                        <a:gd name="T13" fmla="*/ 230 h 461"/>
                        <a:gd name="T14" fmla="*/ 232 w 1083"/>
                        <a:gd name="T15" fmla="*/ 187 h 461"/>
                        <a:gd name="T16" fmla="*/ 268 w 1083"/>
                        <a:gd name="T17" fmla="*/ 157 h 461"/>
                        <a:gd name="T18" fmla="*/ 318 w 1083"/>
                        <a:gd name="T19" fmla="*/ 127 h 461"/>
                        <a:gd name="T20" fmla="*/ 368 w 1083"/>
                        <a:gd name="T21" fmla="*/ 99 h 461"/>
                        <a:gd name="T22" fmla="*/ 428 w 1083"/>
                        <a:gd name="T23" fmla="*/ 80 h 461"/>
                        <a:gd name="T24" fmla="*/ 488 w 1083"/>
                        <a:gd name="T25" fmla="*/ 69 h 461"/>
                        <a:gd name="T26" fmla="*/ 540 w 1083"/>
                        <a:gd name="T27" fmla="*/ 64 h 461"/>
                        <a:gd name="T28" fmla="*/ 608 w 1083"/>
                        <a:gd name="T29" fmla="*/ 71 h 461"/>
                        <a:gd name="T30" fmla="*/ 674 w 1083"/>
                        <a:gd name="T31" fmla="*/ 86 h 461"/>
                        <a:gd name="T32" fmla="*/ 734 w 1083"/>
                        <a:gd name="T33" fmla="*/ 107 h 461"/>
                        <a:gd name="T34" fmla="*/ 788 w 1083"/>
                        <a:gd name="T35" fmla="*/ 140 h 461"/>
                        <a:gd name="T36" fmla="*/ 834 w 1083"/>
                        <a:gd name="T37" fmla="*/ 172 h 461"/>
                        <a:gd name="T38" fmla="*/ 874 w 1083"/>
                        <a:gd name="T39" fmla="*/ 211 h 461"/>
                        <a:gd name="T40" fmla="*/ 904 w 1083"/>
                        <a:gd name="T41" fmla="*/ 243 h 461"/>
                        <a:gd name="T42" fmla="*/ 940 w 1083"/>
                        <a:gd name="T43" fmla="*/ 297 h 461"/>
                        <a:gd name="T44" fmla="*/ 964 w 1083"/>
                        <a:gd name="T45" fmla="*/ 337 h 461"/>
                        <a:gd name="T46" fmla="*/ 988 w 1083"/>
                        <a:gd name="T47" fmla="*/ 396 h 461"/>
                        <a:gd name="T48" fmla="*/ 1002 w 1083"/>
                        <a:gd name="T49" fmla="*/ 449 h 461"/>
                        <a:gd name="T50" fmla="*/ 1082 w 1083"/>
                        <a:gd name="T51" fmla="*/ 460 h 461"/>
                        <a:gd name="T52" fmla="*/ 1074 w 1083"/>
                        <a:gd name="T53" fmla="*/ 413 h 461"/>
                        <a:gd name="T54" fmla="*/ 1054 w 1083"/>
                        <a:gd name="T55" fmla="*/ 357 h 461"/>
                        <a:gd name="T56" fmla="*/ 1030 w 1083"/>
                        <a:gd name="T57" fmla="*/ 305 h 461"/>
                        <a:gd name="T58" fmla="*/ 998 w 1083"/>
                        <a:gd name="T59" fmla="*/ 249 h 461"/>
                        <a:gd name="T60" fmla="*/ 954 w 1083"/>
                        <a:gd name="T61" fmla="*/ 189 h 461"/>
                        <a:gd name="T62" fmla="*/ 892 w 1083"/>
                        <a:gd name="T63" fmla="*/ 129 h 461"/>
                        <a:gd name="T64" fmla="*/ 854 w 1083"/>
                        <a:gd name="T65" fmla="*/ 101 h 461"/>
                        <a:gd name="T66" fmla="*/ 798 w 1083"/>
                        <a:gd name="T67" fmla="*/ 64 h 461"/>
                        <a:gd name="T68" fmla="*/ 730 w 1083"/>
                        <a:gd name="T69" fmla="*/ 37 h 461"/>
                        <a:gd name="T70" fmla="*/ 626 w 1083"/>
                        <a:gd name="T71" fmla="*/ 6 h 461"/>
                        <a:gd name="T72" fmla="*/ 540 w 1083"/>
                        <a:gd name="T73" fmla="*/ 0 h 461"/>
                        <a:gd name="T74" fmla="*/ 488 w 1083"/>
                        <a:gd name="T75" fmla="*/ 4 h 461"/>
                        <a:gd name="T76" fmla="*/ 400 w 1083"/>
                        <a:gd name="T77" fmla="*/ 17 h 461"/>
                        <a:gd name="T78" fmla="*/ 334 w 1083"/>
                        <a:gd name="T79" fmla="*/ 39 h 461"/>
                        <a:gd name="T80" fmla="*/ 248 w 1083"/>
                        <a:gd name="T81" fmla="*/ 86 h 461"/>
                        <a:gd name="T82" fmla="*/ 174 w 1083"/>
                        <a:gd name="T83" fmla="*/ 140 h 461"/>
                        <a:gd name="T84" fmla="*/ 128 w 1083"/>
                        <a:gd name="T85" fmla="*/ 189 h 461"/>
                        <a:gd name="T86" fmla="*/ 78 w 1083"/>
                        <a:gd name="T87" fmla="*/ 254 h 461"/>
                        <a:gd name="T88" fmla="*/ 42 w 1083"/>
                        <a:gd name="T89" fmla="*/ 318 h 461"/>
                        <a:gd name="T90" fmla="*/ 14 w 1083"/>
                        <a:gd name="T91" fmla="*/ 393 h 461"/>
                        <a:gd name="T92" fmla="*/ 0 w 1083"/>
                        <a:gd name="T93" fmla="*/ 46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3" h="461">
                          <a:moveTo>
                            <a:pt x="0" y="460"/>
                          </a:moveTo>
                          <a:lnTo>
                            <a:pt x="80" y="451"/>
                          </a:lnTo>
                          <a:lnTo>
                            <a:pt x="90" y="408"/>
                          </a:lnTo>
                          <a:lnTo>
                            <a:pt x="106" y="368"/>
                          </a:lnTo>
                          <a:lnTo>
                            <a:pt x="124" y="325"/>
                          </a:lnTo>
                          <a:lnTo>
                            <a:pt x="154" y="275"/>
                          </a:lnTo>
                          <a:lnTo>
                            <a:pt x="188" y="230"/>
                          </a:lnTo>
                          <a:lnTo>
                            <a:pt x="232" y="187"/>
                          </a:lnTo>
                          <a:lnTo>
                            <a:pt x="268" y="157"/>
                          </a:lnTo>
                          <a:lnTo>
                            <a:pt x="318" y="127"/>
                          </a:lnTo>
                          <a:lnTo>
                            <a:pt x="368" y="99"/>
                          </a:lnTo>
                          <a:lnTo>
                            <a:pt x="428" y="80"/>
                          </a:lnTo>
                          <a:lnTo>
                            <a:pt x="488" y="69"/>
                          </a:lnTo>
                          <a:lnTo>
                            <a:pt x="540" y="64"/>
                          </a:lnTo>
                          <a:lnTo>
                            <a:pt x="608" y="71"/>
                          </a:lnTo>
                          <a:lnTo>
                            <a:pt x="674" y="86"/>
                          </a:lnTo>
                          <a:lnTo>
                            <a:pt x="734" y="107"/>
                          </a:lnTo>
                          <a:lnTo>
                            <a:pt x="788" y="140"/>
                          </a:lnTo>
                          <a:lnTo>
                            <a:pt x="834" y="172"/>
                          </a:lnTo>
                          <a:lnTo>
                            <a:pt x="874" y="211"/>
                          </a:lnTo>
                          <a:lnTo>
                            <a:pt x="904" y="243"/>
                          </a:lnTo>
                          <a:lnTo>
                            <a:pt x="940" y="297"/>
                          </a:lnTo>
                          <a:lnTo>
                            <a:pt x="964" y="337"/>
                          </a:lnTo>
                          <a:lnTo>
                            <a:pt x="988" y="396"/>
                          </a:lnTo>
                          <a:lnTo>
                            <a:pt x="1002" y="449"/>
                          </a:lnTo>
                          <a:lnTo>
                            <a:pt x="1082" y="460"/>
                          </a:lnTo>
                          <a:lnTo>
                            <a:pt x="1074" y="413"/>
                          </a:lnTo>
                          <a:lnTo>
                            <a:pt x="1054" y="357"/>
                          </a:lnTo>
                          <a:lnTo>
                            <a:pt x="1030" y="305"/>
                          </a:lnTo>
                          <a:lnTo>
                            <a:pt x="998" y="249"/>
                          </a:lnTo>
                          <a:lnTo>
                            <a:pt x="954" y="189"/>
                          </a:lnTo>
                          <a:lnTo>
                            <a:pt x="892" y="129"/>
                          </a:lnTo>
                          <a:lnTo>
                            <a:pt x="854" y="101"/>
                          </a:lnTo>
                          <a:lnTo>
                            <a:pt x="798" y="64"/>
                          </a:lnTo>
                          <a:lnTo>
                            <a:pt x="730" y="37"/>
                          </a:lnTo>
                          <a:lnTo>
                            <a:pt x="626" y="6"/>
                          </a:lnTo>
                          <a:lnTo>
                            <a:pt x="540" y="0"/>
                          </a:lnTo>
                          <a:lnTo>
                            <a:pt x="488" y="4"/>
                          </a:lnTo>
                          <a:lnTo>
                            <a:pt x="400" y="17"/>
                          </a:lnTo>
                          <a:lnTo>
                            <a:pt x="334" y="39"/>
                          </a:lnTo>
                          <a:lnTo>
                            <a:pt x="248" y="86"/>
                          </a:lnTo>
                          <a:lnTo>
                            <a:pt x="174" y="140"/>
                          </a:lnTo>
                          <a:lnTo>
                            <a:pt x="128" y="189"/>
                          </a:lnTo>
                          <a:lnTo>
                            <a:pt x="78" y="254"/>
                          </a:lnTo>
                          <a:lnTo>
                            <a:pt x="42" y="318"/>
                          </a:lnTo>
                          <a:lnTo>
                            <a:pt x="14" y="393"/>
                          </a:lnTo>
                          <a:lnTo>
                            <a:pt x="0" y="460"/>
                          </a:lnTo>
                        </a:path>
                      </a:pathLst>
                    </a:custGeom>
                    <a:solidFill>
                      <a:schemeClr val="bg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06" name="Freeform 40">
                      <a:extLst>
                        <a:ext uri="{FF2B5EF4-FFF2-40B4-BE49-F238E27FC236}">
                          <a16:creationId xmlns:a16="http://schemas.microsoft.com/office/drawing/2014/main" id="{9A1FB18E-80A4-F826-719F-7EEDC8A6E58F}"/>
                        </a:ext>
                      </a:extLst>
                    </p:cNvPr>
                    <p:cNvSpPr>
                      <a:spLocks/>
                    </p:cNvSpPr>
                    <p:nvPr/>
                  </p:nvSpPr>
                  <p:spPr bwMode="auto">
                    <a:xfrm>
                      <a:off x="2337" y="2037"/>
                      <a:ext cx="1083" cy="461"/>
                    </a:xfrm>
                    <a:custGeom>
                      <a:avLst/>
                      <a:gdLst>
                        <a:gd name="T0" fmla="*/ 0 w 1083"/>
                        <a:gd name="T1" fmla="*/ 0 h 461"/>
                        <a:gd name="T2" fmla="*/ 80 w 1083"/>
                        <a:gd name="T3" fmla="*/ 9 h 461"/>
                        <a:gd name="T4" fmla="*/ 90 w 1083"/>
                        <a:gd name="T5" fmla="*/ 52 h 461"/>
                        <a:gd name="T6" fmla="*/ 106 w 1083"/>
                        <a:gd name="T7" fmla="*/ 92 h 461"/>
                        <a:gd name="T8" fmla="*/ 124 w 1083"/>
                        <a:gd name="T9" fmla="*/ 135 h 461"/>
                        <a:gd name="T10" fmla="*/ 154 w 1083"/>
                        <a:gd name="T11" fmla="*/ 185 h 461"/>
                        <a:gd name="T12" fmla="*/ 188 w 1083"/>
                        <a:gd name="T13" fmla="*/ 230 h 461"/>
                        <a:gd name="T14" fmla="*/ 232 w 1083"/>
                        <a:gd name="T15" fmla="*/ 273 h 461"/>
                        <a:gd name="T16" fmla="*/ 268 w 1083"/>
                        <a:gd name="T17" fmla="*/ 303 h 461"/>
                        <a:gd name="T18" fmla="*/ 318 w 1083"/>
                        <a:gd name="T19" fmla="*/ 333 h 461"/>
                        <a:gd name="T20" fmla="*/ 368 w 1083"/>
                        <a:gd name="T21" fmla="*/ 361 h 461"/>
                        <a:gd name="T22" fmla="*/ 428 w 1083"/>
                        <a:gd name="T23" fmla="*/ 380 h 461"/>
                        <a:gd name="T24" fmla="*/ 488 w 1083"/>
                        <a:gd name="T25" fmla="*/ 391 h 461"/>
                        <a:gd name="T26" fmla="*/ 540 w 1083"/>
                        <a:gd name="T27" fmla="*/ 396 h 461"/>
                        <a:gd name="T28" fmla="*/ 608 w 1083"/>
                        <a:gd name="T29" fmla="*/ 389 h 461"/>
                        <a:gd name="T30" fmla="*/ 674 w 1083"/>
                        <a:gd name="T31" fmla="*/ 374 h 461"/>
                        <a:gd name="T32" fmla="*/ 734 w 1083"/>
                        <a:gd name="T33" fmla="*/ 353 h 461"/>
                        <a:gd name="T34" fmla="*/ 788 w 1083"/>
                        <a:gd name="T35" fmla="*/ 320 h 461"/>
                        <a:gd name="T36" fmla="*/ 834 w 1083"/>
                        <a:gd name="T37" fmla="*/ 288 h 461"/>
                        <a:gd name="T38" fmla="*/ 874 w 1083"/>
                        <a:gd name="T39" fmla="*/ 249 h 461"/>
                        <a:gd name="T40" fmla="*/ 904 w 1083"/>
                        <a:gd name="T41" fmla="*/ 217 h 461"/>
                        <a:gd name="T42" fmla="*/ 940 w 1083"/>
                        <a:gd name="T43" fmla="*/ 163 h 461"/>
                        <a:gd name="T44" fmla="*/ 964 w 1083"/>
                        <a:gd name="T45" fmla="*/ 123 h 461"/>
                        <a:gd name="T46" fmla="*/ 988 w 1083"/>
                        <a:gd name="T47" fmla="*/ 64 h 461"/>
                        <a:gd name="T48" fmla="*/ 1002 w 1083"/>
                        <a:gd name="T49" fmla="*/ 11 h 461"/>
                        <a:gd name="T50" fmla="*/ 1082 w 1083"/>
                        <a:gd name="T51" fmla="*/ 0 h 461"/>
                        <a:gd name="T52" fmla="*/ 1074 w 1083"/>
                        <a:gd name="T53" fmla="*/ 47 h 461"/>
                        <a:gd name="T54" fmla="*/ 1054 w 1083"/>
                        <a:gd name="T55" fmla="*/ 103 h 461"/>
                        <a:gd name="T56" fmla="*/ 1030 w 1083"/>
                        <a:gd name="T57" fmla="*/ 155 h 461"/>
                        <a:gd name="T58" fmla="*/ 998 w 1083"/>
                        <a:gd name="T59" fmla="*/ 211 h 461"/>
                        <a:gd name="T60" fmla="*/ 954 w 1083"/>
                        <a:gd name="T61" fmla="*/ 271 h 461"/>
                        <a:gd name="T62" fmla="*/ 892 w 1083"/>
                        <a:gd name="T63" fmla="*/ 331 h 461"/>
                        <a:gd name="T64" fmla="*/ 854 w 1083"/>
                        <a:gd name="T65" fmla="*/ 359 h 461"/>
                        <a:gd name="T66" fmla="*/ 798 w 1083"/>
                        <a:gd name="T67" fmla="*/ 396 h 461"/>
                        <a:gd name="T68" fmla="*/ 730 w 1083"/>
                        <a:gd name="T69" fmla="*/ 423 h 461"/>
                        <a:gd name="T70" fmla="*/ 626 w 1083"/>
                        <a:gd name="T71" fmla="*/ 454 h 461"/>
                        <a:gd name="T72" fmla="*/ 540 w 1083"/>
                        <a:gd name="T73" fmla="*/ 460 h 461"/>
                        <a:gd name="T74" fmla="*/ 488 w 1083"/>
                        <a:gd name="T75" fmla="*/ 456 h 461"/>
                        <a:gd name="T76" fmla="*/ 400 w 1083"/>
                        <a:gd name="T77" fmla="*/ 443 h 461"/>
                        <a:gd name="T78" fmla="*/ 334 w 1083"/>
                        <a:gd name="T79" fmla="*/ 421 h 461"/>
                        <a:gd name="T80" fmla="*/ 248 w 1083"/>
                        <a:gd name="T81" fmla="*/ 374 h 461"/>
                        <a:gd name="T82" fmla="*/ 174 w 1083"/>
                        <a:gd name="T83" fmla="*/ 320 h 461"/>
                        <a:gd name="T84" fmla="*/ 128 w 1083"/>
                        <a:gd name="T85" fmla="*/ 271 h 461"/>
                        <a:gd name="T86" fmla="*/ 78 w 1083"/>
                        <a:gd name="T87" fmla="*/ 206 h 461"/>
                        <a:gd name="T88" fmla="*/ 42 w 1083"/>
                        <a:gd name="T89" fmla="*/ 142 h 461"/>
                        <a:gd name="T90" fmla="*/ 14 w 1083"/>
                        <a:gd name="T91" fmla="*/ 67 h 461"/>
                        <a:gd name="T92" fmla="*/ 0 w 1083"/>
                        <a:gd name="T9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3" h="461">
                          <a:moveTo>
                            <a:pt x="0" y="0"/>
                          </a:moveTo>
                          <a:lnTo>
                            <a:pt x="80" y="9"/>
                          </a:lnTo>
                          <a:lnTo>
                            <a:pt x="90" y="52"/>
                          </a:lnTo>
                          <a:lnTo>
                            <a:pt x="106" y="92"/>
                          </a:lnTo>
                          <a:lnTo>
                            <a:pt x="124" y="135"/>
                          </a:lnTo>
                          <a:lnTo>
                            <a:pt x="154" y="185"/>
                          </a:lnTo>
                          <a:lnTo>
                            <a:pt x="188" y="230"/>
                          </a:lnTo>
                          <a:lnTo>
                            <a:pt x="232" y="273"/>
                          </a:lnTo>
                          <a:lnTo>
                            <a:pt x="268" y="303"/>
                          </a:lnTo>
                          <a:lnTo>
                            <a:pt x="318" y="333"/>
                          </a:lnTo>
                          <a:lnTo>
                            <a:pt x="368" y="361"/>
                          </a:lnTo>
                          <a:lnTo>
                            <a:pt x="428" y="380"/>
                          </a:lnTo>
                          <a:lnTo>
                            <a:pt x="488" y="391"/>
                          </a:lnTo>
                          <a:lnTo>
                            <a:pt x="540" y="396"/>
                          </a:lnTo>
                          <a:lnTo>
                            <a:pt x="608" y="389"/>
                          </a:lnTo>
                          <a:lnTo>
                            <a:pt x="674" y="374"/>
                          </a:lnTo>
                          <a:lnTo>
                            <a:pt x="734" y="353"/>
                          </a:lnTo>
                          <a:lnTo>
                            <a:pt x="788" y="320"/>
                          </a:lnTo>
                          <a:lnTo>
                            <a:pt x="834" y="288"/>
                          </a:lnTo>
                          <a:lnTo>
                            <a:pt x="874" y="249"/>
                          </a:lnTo>
                          <a:lnTo>
                            <a:pt x="904" y="217"/>
                          </a:lnTo>
                          <a:lnTo>
                            <a:pt x="940" y="163"/>
                          </a:lnTo>
                          <a:lnTo>
                            <a:pt x="964" y="123"/>
                          </a:lnTo>
                          <a:lnTo>
                            <a:pt x="988" y="64"/>
                          </a:lnTo>
                          <a:lnTo>
                            <a:pt x="1002" y="11"/>
                          </a:lnTo>
                          <a:lnTo>
                            <a:pt x="1082" y="0"/>
                          </a:lnTo>
                          <a:lnTo>
                            <a:pt x="1074" y="47"/>
                          </a:lnTo>
                          <a:lnTo>
                            <a:pt x="1054" y="103"/>
                          </a:lnTo>
                          <a:lnTo>
                            <a:pt x="1030" y="155"/>
                          </a:lnTo>
                          <a:lnTo>
                            <a:pt x="998" y="211"/>
                          </a:lnTo>
                          <a:lnTo>
                            <a:pt x="954" y="271"/>
                          </a:lnTo>
                          <a:lnTo>
                            <a:pt x="892" y="331"/>
                          </a:lnTo>
                          <a:lnTo>
                            <a:pt x="854" y="359"/>
                          </a:lnTo>
                          <a:lnTo>
                            <a:pt x="798" y="396"/>
                          </a:lnTo>
                          <a:lnTo>
                            <a:pt x="730" y="423"/>
                          </a:lnTo>
                          <a:lnTo>
                            <a:pt x="626" y="454"/>
                          </a:lnTo>
                          <a:lnTo>
                            <a:pt x="540" y="460"/>
                          </a:lnTo>
                          <a:lnTo>
                            <a:pt x="488" y="456"/>
                          </a:lnTo>
                          <a:lnTo>
                            <a:pt x="400" y="443"/>
                          </a:lnTo>
                          <a:lnTo>
                            <a:pt x="334" y="421"/>
                          </a:lnTo>
                          <a:lnTo>
                            <a:pt x="248" y="374"/>
                          </a:lnTo>
                          <a:lnTo>
                            <a:pt x="174" y="320"/>
                          </a:lnTo>
                          <a:lnTo>
                            <a:pt x="128" y="271"/>
                          </a:lnTo>
                          <a:lnTo>
                            <a:pt x="78" y="206"/>
                          </a:lnTo>
                          <a:lnTo>
                            <a:pt x="42" y="142"/>
                          </a:lnTo>
                          <a:lnTo>
                            <a:pt x="14" y="67"/>
                          </a:lnTo>
                          <a:lnTo>
                            <a:pt x="0" y="0"/>
                          </a:lnTo>
                        </a:path>
                      </a:pathLst>
                    </a:custGeom>
                    <a:solidFill>
                      <a:schemeClr val="bg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grpSp>
                <p:nvGrpSpPr>
                  <p:cNvPr id="47" name="Group 41">
                    <a:extLst>
                      <a:ext uri="{FF2B5EF4-FFF2-40B4-BE49-F238E27FC236}">
                        <a16:creationId xmlns:a16="http://schemas.microsoft.com/office/drawing/2014/main" id="{453E3968-9663-4B15-711C-E11B3CE73925}"/>
                      </a:ext>
                    </a:extLst>
                  </p:cNvPr>
                  <p:cNvGrpSpPr>
                    <a:grpSpLocks/>
                  </p:cNvGrpSpPr>
                  <p:nvPr/>
                </p:nvGrpSpPr>
                <p:grpSpPr bwMode="auto">
                  <a:xfrm>
                    <a:off x="3318" y="1972"/>
                    <a:ext cx="1769" cy="577"/>
                    <a:chOff x="3343" y="1678"/>
                    <a:chExt cx="1769" cy="577"/>
                  </a:xfrm>
                </p:grpSpPr>
                <p:sp>
                  <p:nvSpPr>
                    <p:cNvPr id="403" name="Freeform 42">
                      <a:extLst>
                        <a:ext uri="{FF2B5EF4-FFF2-40B4-BE49-F238E27FC236}">
                          <a16:creationId xmlns:a16="http://schemas.microsoft.com/office/drawing/2014/main" id="{139FE137-3CC3-3B4D-3234-D4DC5D144B7B}"/>
                        </a:ext>
                      </a:extLst>
                    </p:cNvPr>
                    <p:cNvSpPr>
                      <a:spLocks/>
                    </p:cNvSpPr>
                    <p:nvPr/>
                  </p:nvSpPr>
                  <p:spPr bwMode="auto">
                    <a:xfrm>
                      <a:off x="3343" y="1678"/>
                      <a:ext cx="1761" cy="289"/>
                    </a:xfrm>
                    <a:custGeom>
                      <a:avLst/>
                      <a:gdLst>
                        <a:gd name="T0" fmla="*/ 0 w 1761"/>
                        <a:gd name="T1" fmla="*/ 0 h 289"/>
                        <a:gd name="T2" fmla="*/ 44 w 1761"/>
                        <a:gd name="T3" fmla="*/ 30 h 289"/>
                        <a:gd name="T4" fmla="*/ 100 w 1761"/>
                        <a:gd name="T5" fmla="*/ 120 h 289"/>
                        <a:gd name="T6" fmla="*/ 160 w 1761"/>
                        <a:gd name="T7" fmla="*/ 168 h 289"/>
                        <a:gd name="T8" fmla="*/ 796 w 1761"/>
                        <a:gd name="T9" fmla="*/ 224 h 289"/>
                        <a:gd name="T10" fmla="*/ 1392 w 1761"/>
                        <a:gd name="T11" fmla="*/ 254 h 289"/>
                        <a:gd name="T12" fmla="*/ 1760 w 1761"/>
                        <a:gd name="T13" fmla="*/ 288 h 289"/>
                      </a:gdLst>
                      <a:ahLst/>
                      <a:cxnLst>
                        <a:cxn ang="0">
                          <a:pos x="T0" y="T1"/>
                        </a:cxn>
                        <a:cxn ang="0">
                          <a:pos x="T2" y="T3"/>
                        </a:cxn>
                        <a:cxn ang="0">
                          <a:pos x="T4" y="T5"/>
                        </a:cxn>
                        <a:cxn ang="0">
                          <a:pos x="T6" y="T7"/>
                        </a:cxn>
                        <a:cxn ang="0">
                          <a:pos x="T8" y="T9"/>
                        </a:cxn>
                        <a:cxn ang="0">
                          <a:pos x="T10" y="T11"/>
                        </a:cxn>
                        <a:cxn ang="0">
                          <a:pos x="T12" y="T13"/>
                        </a:cxn>
                      </a:cxnLst>
                      <a:rect l="0" t="0" r="r" b="b"/>
                      <a:pathLst>
                        <a:path w="1761" h="289">
                          <a:moveTo>
                            <a:pt x="0" y="0"/>
                          </a:moveTo>
                          <a:lnTo>
                            <a:pt x="44" y="30"/>
                          </a:lnTo>
                          <a:lnTo>
                            <a:pt x="100" y="120"/>
                          </a:lnTo>
                          <a:lnTo>
                            <a:pt x="160" y="168"/>
                          </a:lnTo>
                          <a:lnTo>
                            <a:pt x="796" y="224"/>
                          </a:lnTo>
                          <a:lnTo>
                            <a:pt x="1392" y="254"/>
                          </a:lnTo>
                          <a:lnTo>
                            <a:pt x="1760" y="288"/>
                          </a:lnTo>
                        </a:path>
                      </a:pathLst>
                    </a:custGeom>
                    <a:noFill/>
                    <a:ln w="25400" cap="rnd" cmpd="sng">
                      <a:solidFill>
                        <a:srgbClr val="FC100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04" name="Freeform 43">
                      <a:extLst>
                        <a:ext uri="{FF2B5EF4-FFF2-40B4-BE49-F238E27FC236}">
                          <a16:creationId xmlns:a16="http://schemas.microsoft.com/office/drawing/2014/main" id="{2ACA0E9C-5BCA-4819-8340-E26CF2DF133A}"/>
                        </a:ext>
                      </a:extLst>
                    </p:cNvPr>
                    <p:cNvSpPr>
                      <a:spLocks/>
                    </p:cNvSpPr>
                    <p:nvPr/>
                  </p:nvSpPr>
                  <p:spPr bwMode="auto">
                    <a:xfrm>
                      <a:off x="3351" y="1966"/>
                      <a:ext cx="1761" cy="289"/>
                    </a:xfrm>
                    <a:custGeom>
                      <a:avLst/>
                      <a:gdLst>
                        <a:gd name="T0" fmla="*/ 0 w 1761"/>
                        <a:gd name="T1" fmla="*/ 288 h 289"/>
                        <a:gd name="T2" fmla="*/ 44 w 1761"/>
                        <a:gd name="T3" fmla="*/ 258 h 289"/>
                        <a:gd name="T4" fmla="*/ 100 w 1761"/>
                        <a:gd name="T5" fmla="*/ 168 h 289"/>
                        <a:gd name="T6" fmla="*/ 160 w 1761"/>
                        <a:gd name="T7" fmla="*/ 120 h 289"/>
                        <a:gd name="T8" fmla="*/ 796 w 1761"/>
                        <a:gd name="T9" fmla="*/ 64 h 289"/>
                        <a:gd name="T10" fmla="*/ 1392 w 1761"/>
                        <a:gd name="T11" fmla="*/ 34 h 289"/>
                        <a:gd name="T12" fmla="*/ 1760 w 1761"/>
                        <a:gd name="T13" fmla="*/ 0 h 289"/>
                      </a:gdLst>
                      <a:ahLst/>
                      <a:cxnLst>
                        <a:cxn ang="0">
                          <a:pos x="T0" y="T1"/>
                        </a:cxn>
                        <a:cxn ang="0">
                          <a:pos x="T2" y="T3"/>
                        </a:cxn>
                        <a:cxn ang="0">
                          <a:pos x="T4" y="T5"/>
                        </a:cxn>
                        <a:cxn ang="0">
                          <a:pos x="T6" y="T7"/>
                        </a:cxn>
                        <a:cxn ang="0">
                          <a:pos x="T8" y="T9"/>
                        </a:cxn>
                        <a:cxn ang="0">
                          <a:pos x="T10" y="T11"/>
                        </a:cxn>
                        <a:cxn ang="0">
                          <a:pos x="T12" y="T13"/>
                        </a:cxn>
                      </a:cxnLst>
                      <a:rect l="0" t="0" r="r" b="b"/>
                      <a:pathLst>
                        <a:path w="1761" h="289">
                          <a:moveTo>
                            <a:pt x="0" y="288"/>
                          </a:moveTo>
                          <a:lnTo>
                            <a:pt x="44" y="258"/>
                          </a:lnTo>
                          <a:lnTo>
                            <a:pt x="100" y="168"/>
                          </a:lnTo>
                          <a:lnTo>
                            <a:pt x="160" y="120"/>
                          </a:lnTo>
                          <a:lnTo>
                            <a:pt x="796" y="64"/>
                          </a:lnTo>
                          <a:lnTo>
                            <a:pt x="1392" y="34"/>
                          </a:lnTo>
                          <a:lnTo>
                            <a:pt x="1760" y="0"/>
                          </a:lnTo>
                        </a:path>
                      </a:pathLst>
                    </a:custGeom>
                    <a:noFill/>
                    <a:ln w="25400" cap="rnd" cmpd="sng">
                      <a:solidFill>
                        <a:srgbClr val="FC100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sp>
                <p:nvSpPr>
                  <p:cNvPr id="48" name="Oval 44">
                    <a:extLst>
                      <a:ext uri="{FF2B5EF4-FFF2-40B4-BE49-F238E27FC236}">
                        <a16:creationId xmlns:a16="http://schemas.microsoft.com/office/drawing/2014/main" id="{86988060-CFCF-667F-9A3B-3BB3C9D66299}"/>
                      </a:ext>
                    </a:extLst>
                  </p:cNvPr>
                  <p:cNvSpPr>
                    <a:spLocks noChangeArrowheads="1"/>
                  </p:cNvSpPr>
                  <p:nvPr/>
                </p:nvSpPr>
                <p:spPr bwMode="auto">
                  <a:xfrm>
                    <a:off x="4374" y="225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9" name="Oval 45">
                    <a:extLst>
                      <a:ext uri="{FF2B5EF4-FFF2-40B4-BE49-F238E27FC236}">
                        <a16:creationId xmlns:a16="http://schemas.microsoft.com/office/drawing/2014/main" id="{56EAB0E6-AE82-F1B7-D11F-DE504C15D5E3}"/>
                      </a:ext>
                    </a:extLst>
                  </p:cNvPr>
                  <p:cNvSpPr>
                    <a:spLocks noChangeArrowheads="1"/>
                  </p:cNvSpPr>
                  <p:nvPr/>
                </p:nvSpPr>
                <p:spPr bwMode="auto">
                  <a:xfrm>
                    <a:off x="4350" y="227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50" name="Oval 46">
                    <a:extLst>
                      <a:ext uri="{FF2B5EF4-FFF2-40B4-BE49-F238E27FC236}">
                        <a16:creationId xmlns:a16="http://schemas.microsoft.com/office/drawing/2014/main" id="{7B5BAB49-0769-EF34-164E-7FA5DF4F14CD}"/>
                      </a:ext>
                    </a:extLst>
                  </p:cNvPr>
                  <p:cNvSpPr>
                    <a:spLocks noChangeArrowheads="1"/>
                  </p:cNvSpPr>
                  <p:nvPr/>
                </p:nvSpPr>
                <p:spPr bwMode="auto">
                  <a:xfrm>
                    <a:off x="4422" y="224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51" name="Oval 47">
                    <a:extLst>
                      <a:ext uri="{FF2B5EF4-FFF2-40B4-BE49-F238E27FC236}">
                        <a16:creationId xmlns:a16="http://schemas.microsoft.com/office/drawing/2014/main" id="{C654C361-2528-CDAD-7AE3-9F2BC0A91446}"/>
                      </a:ext>
                    </a:extLst>
                  </p:cNvPr>
                  <p:cNvSpPr>
                    <a:spLocks noChangeArrowheads="1"/>
                  </p:cNvSpPr>
                  <p:nvPr/>
                </p:nvSpPr>
                <p:spPr bwMode="auto">
                  <a:xfrm>
                    <a:off x="4452" y="222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52" name="Oval 48">
                    <a:extLst>
                      <a:ext uri="{FF2B5EF4-FFF2-40B4-BE49-F238E27FC236}">
                        <a16:creationId xmlns:a16="http://schemas.microsoft.com/office/drawing/2014/main" id="{F5E18AA0-E7E2-9FDE-883B-4901A0395149}"/>
                      </a:ext>
                    </a:extLst>
                  </p:cNvPr>
                  <p:cNvSpPr>
                    <a:spLocks noChangeArrowheads="1"/>
                  </p:cNvSpPr>
                  <p:nvPr/>
                </p:nvSpPr>
                <p:spPr bwMode="auto">
                  <a:xfrm>
                    <a:off x="4504" y="227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53" name="Oval 49">
                    <a:extLst>
                      <a:ext uri="{FF2B5EF4-FFF2-40B4-BE49-F238E27FC236}">
                        <a16:creationId xmlns:a16="http://schemas.microsoft.com/office/drawing/2014/main" id="{7FA8F016-79A2-350B-59A5-7BB7A1A4FA4A}"/>
                      </a:ext>
                    </a:extLst>
                  </p:cNvPr>
                  <p:cNvSpPr>
                    <a:spLocks noChangeArrowheads="1"/>
                  </p:cNvSpPr>
                  <p:nvPr/>
                </p:nvSpPr>
                <p:spPr bwMode="auto">
                  <a:xfrm>
                    <a:off x="4554" y="223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54" name="Oval 50">
                    <a:extLst>
                      <a:ext uri="{FF2B5EF4-FFF2-40B4-BE49-F238E27FC236}">
                        <a16:creationId xmlns:a16="http://schemas.microsoft.com/office/drawing/2014/main" id="{058EF5E3-6F27-ED52-D876-F71F4426C2CB}"/>
                      </a:ext>
                    </a:extLst>
                  </p:cNvPr>
                  <p:cNvSpPr>
                    <a:spLocks noChangeArrowheads="1"/>
                  </p:cNvSpPr>
                  <p:nvPr/>
                </p:nvSpPr>
                <p:spPr bwMode="auto">
                  <a:xfrm>
                    <a:off x="4522" y="2227"/>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55" name="Oval 51">
                    <a:extLst>
                      <a:ext uri="{FF2B5EF4-FFF2-40B4-BE49-F238E27FC236}">
                        <a16:creationId xmlns:a16="http://schemas.microsoft.com/office/drawing/2014/main" id="{059B9856-D7BB-34A8-AE9C-8900E377317E}"/>
                      </a:ext>
                    </a:extLst>
                  </p:cNvPr>
                  <p:cNvSpPr>
                    <a:spLocks noChangeArrowheads="1"/>
                  </p:cNvSpPr>
                  <p:nvPr/>
                </p:nvSpPr>
                <p:spPr bwMode="auto">
                  <a:xfrm>
                    <a:off x="4438" y="2269"/>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56" name="Oval 52">
                    <a:extLst>
                      <a:ext uri="{FF2B5EF4-FFF2-40B4-BE49-F238E27FC236}">
                        <a16:creationId xmlns:a16="http://schemas.microsoft.com/office/drawing/2014/main" id="{2AF0D7F4-C4CD-2E9B-06C1-D3EECD83EBE7}"/>
                      </a:ext>
                    </a:extLst>
                  </p:cNvPr>
                  <p:cNvSpPr>
                    <a:spLocks noChangeArrowheads="1"/>
                  </p:cNvSpPr>
                  <p:nvPr/>
                </p:nvSpPr>
                <p:spPr bwMode="auto">
                  <a:xfrm>
                    <a:off x="4488" y="2226"/>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57" name="Oval 53">
                    <a:extLst>
                      <a:ext uri="{FF2B5EF4-FFF2-40B4-BE49-F238E27FC236}">
                        <a16:creationId xmlns:a16="http://schemas.microsoft.com/office/drawing/2014/main" id="{524273F3-A5C3-D59C-9A0E-6DF4C47B0CCF}"/>
                      </a:ext>
                    </a:extLst>
                  </p:cNvPr>
                  <p:cNvSpPr>
                    <a:spLocks noChangeArrowheads="1"/>
                  </p:cNvSpPr>
                  <p:nvPr/>
                </p:nvSpPr>
                <p:spPr bwMode="auto">
                  <a:xfrm>
                    <a:off x="4572" y="2267"/>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58" name="Oval 54">
                    <a:extLst>
                      <a:ext uri="{FF2B5EF4-FFF2-40B4-BE49-F238E27FC236}">
                        <a16:creationId xmlns:a16="http://schemas.microsoft.com/office/drawing/2014/main" id="{BCC8CB9F-246F-C111-01FA-8987FCADEB1D}"/>
                      </a:ext>
                    </a:extLst>
                  </p:cNvPr>
                  <p:cNvSpPr>
                    <a:spLocks noChangeArrowheads="1"/>
                  </p:cNvSpPr>
                  <p:nvPr/>
                </p:nvSpPr>
                <p:spPr bwMode="auto">
                  <a:xfrm>
                    <a:off x="4588" y="223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59" name="Oval 55">
                    <a:extLst>
                      <a:ext uri="{FF2B5EF4-FFF2-40B4-BE49-F238E27FC236}">
                        <a16:creationId xmlns:a16="http://schemas.microsoft.com/office/drawing/2014/main" id="{9397E23E-5052-183D-413B-F395DA47E4A0}"/>
                      </a:ext>
                    </a:extLst>
                  </p:cNvPr>
                  <p:cNvSpPr>
                    <a:spLocks noChangeArrowheads="1"/>
                  </p:cNvSpPr>
                  <p:nvPr/>
                </p:nvSpPr>
                <p:spPr bwMode="auto">
                  <a:xfrm>
                    <a:off x="4538" y="226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60" name="Oval 56">
                    <a:extLst>
                      <a:ext uri="{FF2B5EF4-FFF2-40B4-BE49-F238E27FC236}">
                        <a16:creationId xmlns:a16="http://schemas.microsoft.com/office/drawing/2014/main" id="{DEC7F67E-A9E1-4DDD-7F97-FD198651F62B}"/>
                      </a:ext>
                    </a:extLst>
                  </p:cNvPr>
                  <p:cNvSpPr>
                    <a:spLocks noChangeArrowheads="1"/>
                  </p:cNvSpPr>
                  <p:nvPr/>
                </p:nvSpPr>
                <p:spPr bwMode="auto">
                  <a:xfrm>
                    <a:off x="4313" y="221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61" name="Oval 57">
                    <a:extLst>
                      <a:ext uri="{FF2B5EF4-FFF2-40B4-BE49-F238E27FC236}">
                        <a16:creationId xmlns:a16="http://schemas.microsoft.com/office/drawing/2014/main" id="{D463B064-E6FD-C486-9A10-B129131E0A79}"/>
                      </a:ext>
                    </a:extLst>
                  </p:cNvPr>
                  <p:cNvSpPr>
                    <a:spLocks noChangeArrowheads="1"/>
                  </p:cNvSpPr>
                  <p:nvPr/>
                </p:nvSpPr>
                <p:spPr bwMode="auto">
                  <a:xfrm>
                    <a:off x="4335" y="2241"/>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62" name="Oval 58">
                    <a:extLst>
                      <a:ext uri="{FF2B5EF4-FFF2-40B4-BE49-F238E27FC236}">
                        <a16:creationId xmlns:a16="http://schemas.microsoft.com/office/drawing/2014/main" id="{677C80C9-E18E-AE04-8A66-09E0235FA057}"/>
                      </a:ext>
                    </a:extLst>
                  </p:cNvPr>
                  <p:cNvSpPr>
                    <a:spLocks noChangeArrowheads="1"/>
                  </p:cNvSpPr>
                  <p:nvPr/>
                </p:nvSpPr>
                <p:spPr bwMode="auto">
                  <a:xfrm>
                    <a:off x="4405" y="227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63" name="Oval 59">
                    <a:extLst>
                      <a:ext uri="{FF2B5EF4-FFF2-40B4-BE49-F238E27FC236}">
                        <a16:creationId xmlns:a16="http://schemas.microsoft.com/office/drawing/2014/main" id="{21CDD016-96C1-7789-304F-43F3ACA6C483}"/>
                      </a:ext>
                    </a:extLst>
                  </p:cNvPr>
                  <p:cNvSpPr>
                    <a:spLocks noChangeArrowheads="1"/>
                  </p:cNvSpPr>
                  <p:nvPr/>
                </p:nvSpPr>
                <p:spPr bwMode="auto">
                  <a:xfrm>
                    <a:off x="3620" y="216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64" name="Oval 60">
                    <a:extLst>
                      <a:ext uri="{FF2B5EF4-FFF2-40B4-BE49-F238E27FC236}">
                        <a16:creationId xmlns:a16="http://schemas.microsoft.com/office/drawing/2014/main" id="{302EA23A-3BCF-ABA8-7E24-2BC5FFEE1647}"/>
                      </a:ext>
                    </a:extLst>
                  </p:cNvPr>
                  <p:cNvSpPr>
                    <a:spLocks noChangeArrowheads="1"/>
                  </p:cNvSpPr>
                  <p:nvPr/>
                </p:nvSpPr>
                <p:spPr bwMode="auto">
                  <a:xfrm>
                    <a:off x="3844" y="218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65" name="Oval 61">
                    <a:extLst>
                      <a:ext uri="{FF2B5EF4-FFF2-40B4-BE49-F238E27FC236}">
                        <a16:creationId xmlns:a16="http://schemas.microsoft.com/office/drawing/2014/main" id="{37F932AE-C026-6EAC-2504-1D25CF3F3793}"/>
                      </a:ext>
                    </a:extLst>
                  </p:cNvPr>
                  <p:cNvSpPr>
                    <a:spLocks noChangeArrowheads="1"/>
                  </p:cNvSpPr>
                  <p:nvPr/>
                </p:nvSpPr>
                <p:spPr bwMode="auto">
                  <a:xfrm>
                    <a:off x="3868" y="224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66" name="Oval 62">
                    <a:extLst>
                      <a:ext uri="{FF2B5EF4-FFF2-40B4-BE49-F238E27FC236}">
                        <a16:creationId xmlns:a16="http://schemas.microsoft.com/office/drawing/2014/main" id="{195E7E0B-F273-289C-EDC1-04BF329E139C}"/>
                      </a:ext>
                    </a:extLst>
                  </p:cNvPr>
                  <p:cNvSpPr>
                    <a:spLocks noChangeArrowheads="1"/>
                  </p:cNvSpPr>
                  <p:nvPr/>
                </p:nvSpPr>
                <p:spPr bwMode="auto">
                  <a:xfrm>
                    <a:off x="3838" y="2311"/>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67" name="Oval 63">
                    <a:extLst>
                      <a:ext uri="{FF2B5EF4-FFF2-40B4-BE49-F238E27FC236}">
                        <a16:creationId xmlns:a16="http://schemas.microsoft.com/office/drawing/2014/main" id="{601F179D-6D84-F25E-12E3-8E9F8DAAF2A6}"/>
                      </a:ext>
                    </a:extLst>
                  </p:cNvPr>
                  <p:cNvSpPr>
                    <a:spLocks noChangeArrowheads="1"/>
                  </p:cNvSpPr>
                  <p:nvPr/>
                </p:nvSpPr>
                <p:spPr bwMode="auto">
                  <a:xfrm>
                    <a:off x="3706" y="220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68" name="Oval 64">
                    <a:extLst>
                      <a:ext uri="{FF2B5EF4-FFF2-40B4-BE49-F238E27FC236}">
                        <a16:creationId xmlns:a16="http://schemas.microsoft.com/office/drawing/2014/main" id="{CBA669A9-6839-1DCC-62DF-B0C6ABD62762}"/>
                      </a:ext>
                    </a:extLst>
                  </p:cNvPr>
                  <p:cNvSpPr>
                    <a:spLocks noChangeArrowheads="1"/>
                  </p:cNvSpPr>
                  <p:nvPr/>
                </p:nvSpPr>
                <p:spPr bwMode="auto">
                  <a:xfrm>
                    <a:off x="3866" y="2211"/>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69" name="Oval 65">
                    <a:extLst>
                      <a:ext uri="{FF2B5EF4-FFF2-40B4-BE49-F238E27FC236}">
                        <a16:creationId xmlns:a16="http://schemas.microsoft.com/office/drawing/2014/main" id="{FB9B1A22-AEE5-A77F-DF0C-DC49ADC75E38}"/>
                      </a:ext>
                    </a:extLst>
                  </p:cNvPr>
                  <p:cNvSpPr>
                    <a:spLocks noChangeArrowheads="1"/>
                  </p:cNvSpPr>
                  <p:nvPr/>
                </p:nvSpPr>
                <p:spPr bwMode="auto">
                  <a:xfrm>
                    <a:off x="3928" y="230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70" name="Oval 66">
                    <a:extLst>
                      <a:ext uri="{FF2B5EF4-FFF2-40B4-BE49-F238E27FC236}">
                        <a16:creationId xmlns:a16="http://schemas.microsoft.com/office/drawing/2014/main" id="{51510060-786B-CDFB-6369-3F80B0751368}"/>
                      </a:ext>
                    </a:extLst>
                  </p:cNvPr>
                  <p:cNvSpPr>
                    <a:spLocks noChangeArrowheads="1"/>
                  </p:cNvSpPr>
                  <p:nvPr/>
                </p:nvSpPr>
                <p:spPr bwMode="auto">
                  <a:xfrm>
                    <a:off x="3866" y="228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71" name="Oval 67">
                    <a:extLst>
                      <a:ext uri="{FF2B5EF4-FFF2-40B4-BE49-F238E27FC236}">
                        <a16:creationId xmlns:a16="http://schemas.microsoft.com/office/drawing/2014/main" id="{7B8890BC-5C54-A90A-F8D9-35A93E817FEC}"/>
                      </a:ext>
                    </a:extLst>
                  </p:cNvPr>
                  <p:cNvSpPr>
                    <a:spLocks noChangeArrowheads="1"/>
                  </p:cNvSpPr>
                  <p:nvPr/>
                </p:nvSpPr>
                <p:spPr bwMode="auto">
                  <a:xfrm>
                    <a:off x="3681" y="217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72" name="Oval 68">
                    <a:extLst>
                      <a:ext uri="{FF2B5EF4-FFF2-40B4-BE49-F238E27FC236}">
                        <a16:creationId xmlns:a16="http://schemas.microsoft.com/office/drawing/2014/main" id="{1CBA02A0-EF20-1553-7659-16F9D75089BE}"/>
                      </a:ext>
                    </a:extLst>
                  </p:cNvPr>
                  <p:cNvSpPr>
                    <a:spLocks noChangeArrowheads="1"/>
                  </p:cNvSpPr>
                  <p:nvPr/>
                </p:nvSpPr>
                <p:spPr bwMode="auto">
                  <a:xfrm>
                    <a:off x="3957" y="2226"/>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73" name="Oval 69">
                    <a:extLst>
                      <a:ext uri="{FF2B5EF4-FFF2-40B4-BE49-F238E27FC236}">
                        <a16:creationId xmlns:a16="http://schemas.microsoft.com/office/drawing/2014/main" id="{CB0FF7AC-1E59-A3DA-4B78-64CAA115FB46}"/>
                      </a:ext>
                    </a:extLst>
                  </p:cNvPr>
                  <p:cNvSpPr>
                    <a:spLocks noChangeArrowheads="1"/>
                  </p:cNvSpPr>
                  <p:nvPr/>
                </p:nvSpPr>
                <p:spPr bwMode="auto">
                  <a:xfrm>
                    <a:off x="3877" y="2182"/>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74" name="Oval 70">
                    <a:extLst>
                      <a:ext uri="{FF2B5EF4-FFF2-40B4-BE49-F238E27FC236}">
                        <a16:creationId xmlns:a16="http://schemas.microsoft.com/office/drawing/2014/main" id="{D67E4381-CD23-6C74-657E-5754D465DFFB}"/>
                      </a:ext>
                    </a:extLst>
                  </p:cNvPr>
                  <p:cNvSpPr>
                    <a:spLocks noChangeArrowheads="1"/>
                  </p:cNvSpPr>
                  <p:nvPr/>
                </p:nvSpPr>
                <p:spPr bwMode="auto">
                  <a:xfrm>
                    <a:off x="4037" y="220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75" name="Oval 71">
                    <a:extLst>
                      <a:ext uri="{FF2B5EF4-FFF2-40B4-BE49-F238E27FC236}">
                        <a16:creationId xmlns:a16="http://schemas.microsoft.com/office/drawing/2014/main" id="{CE3958BB-0119-B032-3CB2-69425136D877}"/>
                      </a:ext>
                    </a:extLst>
                  </p:cNvPr>
                  <p:cNvSpPr>
                    <a:spLocks noChangeArrowheads="1"/>
                  </p:cNvSpPr>
                  <p:nvPr/>
                </p:nvSpPr>
                <p:spPr bwMode="auto">
                  <a:xfrm>
                    <a:off x="4179" y="2225"/>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76" name="Oval 72">
                    <a:extLst>
                      <a:ext uri="{FF2B5EF4-FFF2-40B4-BE49-F238E27FC236}">
                        <a16:creationId xmlns:a16="http://schemas.microsoft.com/office/drawing/2014/main" id="{BDDE90E7-2409-0378-0834-96A9ACF796D9}"/>
                      </a:ext>
                    </a:extLst>
                  </p:cNvPr>
                  <p:cNvSpPr>
                    <a:spLocks noChangeArrowheads="1"/>
                  </p:cNvSpPr>
                  <p:nvPr/>
                </p:nvSpPr>
                <p:spPr bwMode="auto">
                  <a:xfrm>
                    <a:off x="4357" y="221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77" name="Oval 73">
                    <a:extLst>
                      <a:ext uri="{FF2B5EF4-FFF2-40B4-BE49-F238E27FC236}">
                        <a16:creationId xmlns:a16="http://schemas.microsoft.com/office/drawing/2014/main" id="{54A051E3-58FD-5CE0-D7EB-674B8FC8AD1D}"/>
                      </a:ext>
                    </a:extLst>
                  </p:cNvPr>
                  <p:cNvSpPr>
                    <a:spLocks noChangeArrowheads="1"/>
                  </p:cNvSpPr>
                  <p:nvPr/>
                </p:nvSpPr>
                <p:spPr bwMode="auto">
                  <a:xfrm>
                    <a:off x="4391" y="222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78" name="Oval 74">
                    <a:extLst>
                      <a:ext uri="{FF2B5EF4-FFF2-40B4-BE49-F238E27FC236}">
                        <a16:creationId xmlns:a16="http://schemas.microsoft.com/office/drawing/2014/main" id="{1DD84A15-1F60-7E02-C52F-062D5BDF73F0}"/>
                      </a:ext>
                    </a:extLst>
                  </p:cNvPr>
                  <p:cNvSpPr>
                    <a:spLocks noChangeArrowheads="1"/>
                  </p:cNvSpPr>
                  <p:nvPr/>
                </p:nvSpPr>
                <p:spPr bwMode="auto">
                  <a:xfrm>
                    <a:off x="4471" y="225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79" name="Oval 75">
                    <a:extLst>
                      <a:ext uri="{FF2B5EF4-FFF2-40B4-BE49-F238E27FC236}">
                        <a16:creationId xmlns:a16="http://schemas.microsoft.com/office/drawing/2014/main" id="{87FC8CC7-8C93-2283-3167-0CD695D04FF2}"/>
                      </a:ext>
                    </a:extLst>
                  </p:cNvPr>
                  <p:cNvSpPr>
                    <a:spLocks noChangeArrowheads="1"/>
                  </p:cNvSpPr>
                  <p:nvPr/>
                </p:nvSpPr>
                <p:spPr bwMode="auto">
                  <a:xfrm>
                    <a:off x="4613" y="226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80" name="Oval 76">
                    <a:extLst>
                      <a:ext uri="{FF2B5EF4-FFF2-40B4-BE49-F238E27FC236}">
                        <a16:creationId xmlns:a16="http://schemas.microsoft.com/office/drawing/2014/main" id="{C5853B5E-C620-B4CE-709F-159AE90A0288}"/>
                      </a:ext>
                    </a:extLst>
                  </p:cNvPr>
                  <p:cNvSpPr>
                    <a:spLocks noChangeArrowheads="1"/>
                  </p:cNvSpPr>
                  <p:nvPr/>
                </p:nvSpPr>
                <p:spPr bwMode="auto">
                  <a:xfrm>
                    <a:off x="4745" y="2239"/>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81" name="Oval 77">
                    <a:extLst>
                      <a:ext uri="{FF2B5EF4-FFF2-40B4-BE49-F238E27FC236}">
                        <a16:creationId xmlns:a16="http://schemas.microsoft.com/office/drawing/2014/main" id="{67056BB2-CDA2-5FE8-F9AC-7B323F6F0267}"/>
                      </a:ext>
                    </a:extLst>
                  </p:cNvPr>
                  <p:cNvSpPr>
                    <a:spLocks noChangeArrowheads="1"/>
                  </p:cNvSpPr>
                  <p:nvPr/>
                </p:nvSpPr>
                <p:spPr bwMode="auto">
                  <a:xfrm>
                    <a:off x="4713" y="225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82" name="Oval 78">
                    <a:extLst>
                      <a:ext uri="{FF2B5EF4-FFF2-40B4-BE49-F238E27FC236}">
                        <a16:creationId xmlns:a16="http://schemas.microsoft.com/office/drawing/2014/main" id="{98EA3C00-CBA2-8084-DC9A-509925B05736}"/>
                      </a:ext>
                    </a:extLst>
                  </p:cNvPr>
                  <p:cNvSpPr>
                    <a:spLocks noChangeArrowheads="1"/>
                  </p:cNvSpPr>
                  <p:nvPr/>
                </p:nvSpPr>
                <p:spPr bwMode="auto">
                  <a:xfrm>
                    <a:off x="4657" y="226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83" name="Oval 79">
                    <a:extLst>
                      <a:ext uri="{FF2B5EF4-FFF2-40B4-BE49-F238E27FC236}">
                        <a16:creationId xmlns:a16="http://schemas.microsoft.com/office/drawing/2014/main" id="{83F8450A-B323-D27D-25C2-323FD4EB9AE5}"/>
                      </a:ext>
                    </a:extLst>
                  </p:cNvPr>
                  <p:cNvSpPr>
                    <a:spLocks noChangeArrowheads="1"/>
                  </p:cNvSpPr>
                  <p:nvPr/>
                </p:nvSpPr>
                <p:spPr bwMode="auto">
                  <a:xfrm>
                    <a:off x="4635" y="223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84" name="Oval 80">
                    <a:extLst>
                      <a:ext uri="{FF2B5EF4-FFF2-40B4-BE49-F238E27FC236}">
                        <a16:creationId xmlns:a16="http://schemas.microsoft.com/office/drawing/2014/main" id="{807A3694-7A27-D051-BF81-26B37ECE6DCF}"/>
                      </a:ext>
                    </a:extLst>
                  </p:cNvPr>
                  <p:cNvSpPr>
                    <a:spLocks noChangeArrowheads="1"/>
                  </p:cNvSpPr>
                  <p:nvPr/>
                </p:nvSpPr>
                <p:spPr bwMode="auto">
                  <a:xfrm>
                    <a:off x="4815" y="224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85" name="Oval 81">
                    <a:extLst>
                      <a:ext uri="{FF2B5EF4-FFF2-40B4-BE49-F238E27FC236}">
                        <a16:creationId xmlns:a16="http://schemas.microsoft.com/office/drawing/2014/main" id="{B08B4104-60D2-AC56-6759-9869C4F616B1}"/>
                      </a:ext>
                    </a:extLst>
                  </p:cNvPr>
                  <p:cNvSpPr>
                    <a:spLocks noChangeArrowheads="1"/>
                  </p:cNvSpPr>
                  <p:nvPr/>
                </p:nvSpPr>
                <p:spPr bwMode="auto">
                  <a:xfrm>
                    <a:off x="4779" y="225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86" name="Oval 82">
                    <a:extLst>
                      <a:ext uri="{FF2B5EF4-FFF2-40B4-BE49-F238E27FC236}">
                        <a16:creationId xmlns:a16="http://schemas.microsoft.com/office/drawing/2014/main" id="{1BDDB1CA-4A0A-13C7-05B1-C4A5D10C93BA}"/>
                      </a:ext>
                    </a:extLst>
                  </p:cNvPr>
                  <p:cNvSpPr>
                    <a:spLocks noChangeArrowheads="1"/>
                  </p:cNvSpPr>
                  <p:nvPr/>
                </p:nvSpPr>
                <p:spPr bwMode="auto">
                  <a:xfrm>
                    <a:off x="4852" y="225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87" name="Oval 83">
                    <a:extLst>
                      <a:ext uri="{FF2B5EF4-FFF2-40B4-BE49-F238E27FC236}">
                        <a16:creationId xmlns:a16="http://schemas.microsoft.com/office/drawing/2014/main" id="{8D21CFAC-6F0F-46EE-0412-06965FA6480C}"/>
                      </a:ext>
                    </a:extLst>
                  </p:cNvPr>
                  <p:cNvSpPr>
                    <a:spLocks noChangeArrowheads="1"/>
                  </p:cNvSpPr>
                  <p:nvPr/>
                </p:nvSpPr>
                <p:spPr bwMode="auto">
                  <a:xfrm>
                    <a:off x="4685" y="223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88" name="Oval 84">
                    <a:extLst>
                      <a:ext uri="{FF2B5EF4-FFF2-40B4-BE49-F238E27FC236}">
                        <a16:creationId xmlns:a16="http://schemas.microsoft.com/office/drawing/2014/main" id="{E08891C7-B397-E91F-C969-726C0BF7463B}"/>
                      </a:ext>
                    </a:extLst>
                  </p:cNvPr>
                  <p:cNvSpPr>
                    <a:spLocks noChangeArrowheads="1"/>
                  </p:cNvSpPr>
                  <p:nvPr/>
                </p:nvSpPr>
                <p:spPr bwMode="auto">
                  <a:xfrm>
                    <a:off x="3628" y="233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89" name="Oval 85">
                    <a:extLst>
                      <a:ext uri="{FF2B5EF4-FFF2-40B4-BE49-F238E27FC236}">
                        <a16:creationId xmlns:a16="http://schemas.microsoft.com/office/drawing/2014/main" id="{91D46A80-705D-1A22-FB8A-81303D3C38C9}"/>
                      </a:ext>
                    </a:extLst>
                  </p:cNvPr>
                  <p:cNvSpPr>
                    <a:spLocks noChangeArrowheads="1"/>
                  </p:cNvSpPr>
                  <p:nvPr/>
                </p:nvSpPr>
                <p:spPr bwMode="auto">
                  <a:xfrm>
                    <a:off x="3970" y="219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0" name="Oval 86">
                    <a:extLst>
                      <a:ext uri="{FF2B5EF4-FFF2-40B4-BE49-F238E27FC236}">
                        <a16:creationId xmlns:a16="http://schemas.microsoft.com/office/drawing/2014/main" id="{3D94881B-E297-6EA3-5001-D0009DB411A1}"/>
                      </a:ext>
                    </a:extLst>
                  </p:cNvPr>
                  <p:cNvSpPr>
                    <a:spLocks noChangeArrowheads="1"/>
                  </p:cNvSpPr>
                  <p:nvPr/>
                </p:nvSpPr>
                <p:spPr bwMode="auto">
                  <a:xfrm>
                    <a:off x="3736" y="222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1" name="Oval 87">
                    <a:extLst>
                      <a:ext uri="{FF2B5EF4-FFF2-40B4-BE49-F238E27FC236}">
                        <a16:creationId xmlns:a16="http://schemas.microsoft.com/office/drawing/2014/main" id="{928235AB-0176-435E-587F-28B6E53F9614}"/>
                      </a:ext>
                    </a:extLst>
                  </p:cNvPr>
                  <p:cNvSpPr>
                    <a:spLocks noChangeArrowheads="1"/>
                  </p:cNvSpPr>
                  <p:nvPr/>
                </p:nvSpPr>
                <p:spPr bwMode="auto">
                  <a:xfrm>
                    <a:off x="3992" y="223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2" name="Oval 88">
                    <a:extLst>
                      <a:ext uri="{FF2B5EF4-FFF2-40B4-BE49-F238E27FC236}">
                        <a16:creationId xmlns:a16="http://schemas.microsoft.com/office/drawing/2014/main" id="{5637D9B5-80C4-5EA0-BB9D-D2F1D57E66E0}"/>
                      </a:ext>
                    </a:extLst>
                  </p:cNvPr>
                  <p:cNvSpPr>
                    <a:spLocks noChangeArrowheads="1"/>
                  </p:cNvSpPr>
                  <p:nvPr/>
                </p:nvSpPr>
                <p:spPr bwMode="auto">
                  <a:xfrm>
                    <a:off x="3651" y="2267"/>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3" name="Oval 89">
                    <a:extLst>
                      <a:ext uri="{FF2B5EF4-FFF2-40B4-BE49-F238E27FC236}">
                        <a16:creationId xmlns:a16="http://schemas.microsoft.com/office/drawing/2014/main" id="{7F127147-DD87-FEAA-537E-B7EF589E8E91}"/>
                      </a:ext>
                    </a:extLst>
                  </p:cNvPr>
                  <p:cNvSpPr>
                    <a:spLocks noChangeArrowheads="1"/>
                  </p:cNvSpPr>
                  <p:nvPr/>
                </p:nvSpPr>
                <p:spPr bwMode="auto">
                  <a:xfrm>
                    <a:off x="3643" y="220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4" name="Oval 90">
                    <a:extLst>
                      <a:ext uri="{FF2B5EF4-FFF2-40B4-BE49-F238E27FC236}">
                        <a16:creationId xmlns:a16="http://schemas.microsoft.com/office/drawing/2014/main" id="{015EF165-A8C1-9EE3-A6D7-33CE3CD34E33}"/>
                      </a:ext>
                    </a:extLst>
                  </p:cNvPr>
                  <p:cNvSpPr>
                    <a:spLocks noChangeArrowheads="1"/>
                  </p:cNvSpPr>
                  <p:nvPr/>
                </p:nvSpPr>
                <p:spPr bwMode="auto">
                  <a:xfrm>
                    <a:off x="3719" y="227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5" name="Oval 91">
                    <a:extLst>
                      <a:ext uri="{FF2B5EF4-FFF2-40B4-BE49-F238E27FC236}">
                        <a16:creationId xmlns:a16="http://schemas.microsoft.com/office/drawing/2014/main" id="{B15E3B24-009E-5CFE-A2E5-49B81A89FF43}"/>
                      </a:ext>
                    </a:extLst>
                  </p:cNvPr>
                  <p:cNvSpPr>
                    <a:spLocks noChangeArrowheads="1"/>
                  </p:cNvSpPr>
                  <p:nvPr/>
                </p:nvSpPr>
                <p:spPr bwMode="auto">
                  <a:xfrm>
                    <a:off x="3777" y="224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6" name="Oval 92">
                    <a:extLst>
                      <a:ext uri="{FF2B5EF4-FFF2-40B4-BE49-F238E27FC236}">
                        <a16:creationId xmlns:a16="http://schemas.microsoft.com/office/drawing/2014/main" id="{1CBD5531-D1D1-5148-04CE-E23E3DC79DCC}"/>
                      </a:ext>
                    </a:extLst>
                  </p:cNvPr>
                  <p:cNvSpPr>
                    <a:spLocks noChangeArrowheads="1"/>
                  </p:cNvSpPr>
                  <p:nvPr/>
                </p:nvSpPr>
                <p:spPr bwMode="auto">
                  <a:xfrm>
                    <a:off x="3809" y="217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7" name="Oval 93">
                    <a:extLst>
                      <a:ext uri="{FF2B5EF4-FFF2-40B4-BE49-F238E27FC236}">
                        <a16:creationId xmlns:a16="http://schemas.microsoft.com/office/drawing/2014/main" id="{ADF7DD8F-0E10-2FE2-9D07-673D24C76CD6}"/>
                      </a:ext>
                    </a:extLst>
                  </p:cNvPr>
                  <p:cNvSpPr>
                    <a:spLocks noChangeArrowheads="1"/>
                  </p:cNvSpPr>
                  <p:nvPr/>
                </p:nvSpPr>
                <p:spPr bwMode="auto">
                  <a:xfrm>
                    <a:off x="3652" y="2167"/>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8" name="Oval 94">
                    <a:extLst>
                      <a:ext uri="{FF2B5EF4-FFF2-40B4-BE49-F238E27FC236}">
                        <a16:creationId xmlns:a16="http://schemas.microsoft.com/office/drawing/2014/main" id="{F2507360-AC50-133A-D0C3-4D4A37FFF6F8}"/>
                      </a:ext>
                    </a:extLst>
                  </p:cNvPr>
                  <p:cNvSpPr>
                    <a:spLocks noChangeArrowheads="1"/>
                  </p:cNvSpPr>
                  <p:nvPr/>
                </p:nvSpPr>
                <p:spPr bwMode="auto">
                  <a:xfrm>
                    <a:off x="4002" y="226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9" name="Oval 95">
                    <a:extLst>
                      <a:ext uri="{FF2B5EF4-FFF2-40B4-BE49-F238E27FC236}">
                        <a16:creationId xmlns:a16="http://schemas.microsoft.com/office/drawing/2014/main" id="{4C2A5EFD-CFF3-C558-3A0C-64110AF99B0E}"/>
                      </a:ext>
                    </a:extLst>
                  </p:cNvPr>
                  <p:cNvSpPr>
                    <a:spLocks noChangeArrowheads="1"/>
                  </p:cNvSpPr>
                  <p:nvPr/>
                </p:nvSpPr>
                <p:spPr bwMode="auto">
                  <a:xfrm>
                    <a:off x="4072" y="226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0" name="Oval 96">
                    <a:extLst>
                      <a:ext uri="{FF2B5EF4-FFF2-40B4-BE49-F238E27FC236}">
                        <a16:creationId xmlns:a16="http://schemas.microsoft.com/office/drawing/2014/main" id="{9310567F-48E1-EFF2-30FE-0C372EC12B0B}"/>
                      </a:ext>
                    </a:extLst>
                  </p:cNvPr>
                  <p:cNvSpPr>
                    <a:spLocks noChangeArrowheads="1"/>
                  </p:cNvSpPr>
                  <p:nvPr/>
                </p:nvSpPr>
                <p:spPr bwMode="auto">
                  <a:xfrm>
                    <a:off x="3746" y="225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1" name="Oval 97">
                    <a:extLst>
                      <a:ext uri="{FF2B5EF4-FFF2-40B4-BE49-F238E27FC236}">
                        <a16:creationId xmlns:a16="http://schemas.microsoft.com/office/drawing/2014/main" id="{5201C296-5C15-5D91-23B4-FFD553F5D33E}"/>
                      </a:ext>
                    </a:extLst>
                  </p:cNvPr>
                  <p:cNvSpPr>
                    <a:spLocks noChangeArrowheads="1"/>
                  </p:cNvSpPr>
                  <p:nvPr/>
                </p:nvSpPr>
                <p:spPr bwMode="auto">
                  <a:xfrm>
                    <a:off x="4146" y="228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2" name="Oval 98">
                    <a:extLst>
                      <a:ext uri="{FF2B5EF4-FFF2-40B4-BE49-F238E27FC236}">
                        <a16:creationId xmlns:a16="http://schemas.microsoft.com/office/drawing/2014/main" id="{B9B93863-81CE-095D-DBB6-F14DBD952F26}"/>
                      </a:ext>
                    </a:extLst>
                  </p:cNvPr>
                  <p:cNvSpPr>
                    <a:spLocks noChangeArrowheads="1"/>
                  </p:cNvSpPr>
                  <p:nvPr/>
                </p:nvSpPr>
                <p:spPr bwMode="auto">
                  <a:xfrm>
                    <a:off x="4218" y="2282"/>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3" name="Oval 99">
                    <a:extLst>
                      <a:ext uri="{FF2B5EF4-FFF2-40B4-BE49-F238E27FC236}">
                        <a16:creationId xmlns:a16="http://schemas.microsoft.com/office/drawing/2014/main" id="{AC49FF4B-F2AC-80FF-AB34-C8A118067C37}"/>
                      </a:ext>
                    </a:extLst>
                  </p:cNvPr>
                  <p:cNvSpPr>
                    <a:spLocks noChangeArrowheads="1"/>
                  </p:cNvSpPr>
                  <p:nvPr/>
                </p:nvSpPr>
                <p:spPr bwMode="auto">
                  <a:xfrm>
                    <a:off x="3687" y="232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4" name="Oval 100">
                    <a:extLst>
                      <a:ext uri="{FF2B5EF4-FFF2-40B4-BE49-F238E27FC236}">
                        <a16:creationId xmlns:a16="http://schemas.microsoft.com/office/drawing/2014/main" id="{92CC611D-528F-EAC3-3270-63C4765BAAC4}"/>
                      </a:ext>
                    </a:extLst>
                  </p:cNvPr>
                  <p:cNvSpPr>
                    <a:spLocks noChangeArrowheads="1"/>
                  </p:cNvSpPr>
                  <p:nvPr/>
                </p:nvSpPr>
                <p:spPr bwMode="auto">
                  <a:xfrm>
                    <a:off x="3773" y="230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5" name="Oval 101">
                    <a:extLst>
                      <a:ext uri="{FF2B5EF4-FFF2-40B4-BE49-F238E27FC236}">
                        <a16:creationId xmlns:a16="http://schemas.microsoft.com/office/drawing/2014/main" id="{7F0BB301-BA39-B9F4-FA2C-42B0E1C52475}"/>
                      </a:ext>
                    </a:extLst>
                  </p:cNvPr>
                  <p:cNvSpPr>
                    <a:spLocks noChangeArrowheads="1"/>
                  </p:cNvSpPr>
                  <p:nvPr/>
                </p:nvSpPr>
                <p:spPr bwMode="auto">
                  <a:xfrm>
                    <a:off x="3767" y="220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6" name="Oval 102">
                    <a:extLst>
                      <a:ext uri="{FF2B5EF4-FFF2-40B4-BE49-F238E27FC236}">
                        <a16:creationId xmlns:a16="http://schemas.microsoft.com/office/drawing/2014/main" id="{7DDC9703-0A34-5F25-BAA8-E1310C47645B}"/>
                      </a:ext>
                    </a:extLst>
                  </p:cNvPr>
                  <p:cNvSpPr>
                    <a:spLocks noChangeArrowheads="1"/>
                  </p:cNvSpPr>
                  <p:nvPr/>
                </p:nvSpPr>
                <p:spPr bwMode="auto">
                  <a:xfrm>
                    <a:off x="3895" y="228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7" name="Oval 103">
                    <a:extLst>
                      <a:ext uri="{FF2B5EF4-FFF2-40B4-BE49-F238E27FC236}">
                        <a16:creationId xmlns:a16="http://schemas.microsoft.com/office/drawing/2014/main" id="{AEB02807-5D9A-09F1-6F36-C7F56892DF40}"/>
                      </a:ext>
                    </a:extLst>
                  </p:cNvPr>
                  <p:cNvSpPr>
                    <a:spLocks noChangeArrowheads="1"/>
                  </p:cNvSpPr>
                  <p:nvPr/>
                </p:nvSpPr>
                <p:spPr bwMode="auto">
                  <a:xfrm>
                    <a:off x="4229" y="224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8" name="Oval 104">
                    <a:extLst>
                      <a:ext uri="{FF2B5EF4-FFF2-40B4-BE49-F238E27FC236}">
                        <a16:creationId xmlns:a16="http://schemas.microsoft.com/office/drawing/2014/main" id="{3E06A390-CF51-E45A-B15D-843CBB80FF4F}"/>
                      </a:ext>
                    </a:extLst>
                  </p:cNvPr>
                  <p:cNvSpPr>
                    <a:spLocks noChangeArrowheads="1"/>
                  </p:cNvSpPr>
                  <p:nvPr/>
                </p:nvSpPr>
                <p:spPr bwMode="auto">
                  <a:xfrm>
                    <a:off x="3656" y="230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9" name="Oval 105">
                    <a:extLst>
                      <a:ext uri="{FF2B5EF4-FFF2-40B4-BE49-F238E27FC236}">
                        <a16:creationId xmlns:a16="http://schemas.microsoft.com/office/drawing/2014/main" id="{B76CB23C-4AEB-D285-7935-97A051E6BF31}"/>
                      </a:ext>
                    </a:extLst>
                  </p:cNvPr>
                  <p:cNvSpPr>
                    <a:spLocks noChangeArrowheads="1"/>
                  </p:cNvSpPr>
                  <p:nvPr/>
                </p:nvSpPr>
                <p:spPr bwMode="auto">
                  <a:xfrm>
                    <a:off x="3972" y="225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0" name="Oval 106">
                    <a:extLst>
                      <a:ext uri="{FF2B5EF4-FFF2-40B4-BE49-F238E27FC236}">
                        <a16:creationId xmlns:a16="http://schemas.microsoft.com/office/drawing/2014/main" id="{3B644F53-0609-8F59-780E-2DEB57F60639}"/>
                      </a:ext>
                    </a:extLst>
                  </p:cNvPr>
                  <p:cNvSpPr>
                    <a:spLocks noChangeArrowheads="1"/>
                  </p:cNvSpPr>
                  <p:nvPr/>
                </p:nvSpPr>
                <p:spPr bwMode="auto">
                  <a:xfrm>
                    <a:off x="3678" y="224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1" name="Oval 107">
                    <a:extLst>
                      <a:ext uri="{FF2B5EF4-FFF2-40B4-BE49-F238E27FC236}">
                        <a16:creationId xmlns:a16="http://schemas.microsoft.com/office/drawing/2014/main" id="{165A61CD-0914-7642-8095-651927879366}"/>
                      </a:ext>
                    </a:extLst>
                  </p:cNvPr>
                  <p:cNvSpPr>
                    <a:spLocks noChangeArrowheads="1"/>
                  </p:cNvSpPr>
                  <p:nvPr/>
                </p:nvSpPr>
                <p:spPr bwMode="auto">
                  <a:xfrm>
                    <a:off x="4042" y="226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2" name="Oval 108">
                    <a:extLst>
                      <a:ext uri="{FF2B5EF4-FFF2-40B4-BE49-F238E27FC236}">
                        <a16:creationId xmlns:a16="http://schemas.microsoft.com/office/drawing/2014/main" id="{C14B758F-88AC-FC53-D903-8DC9552830E6}"/>
                      </a:ext>
                    </a:extLst>
                  </p:cNvPr>
                  <p:cNvSpPr>
                    <a:spLocks noChangeArrowheads="1"/>
                  </p:cNvSpPr>
                  <p:nvPr/>
                </p:nvSpPr>
                <p:spPr bwMode="auto">
                  <a:xfrm>
                    <a:off x="3651" y="223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3" name="Oval 109">
                    <a:extLst>
                      <a:ext uri="{FF2B5EF4-FFF2-40B4-BE49-F238E27FC236}">
                        <a16:creationId xmlns:a16="http://schemas.microsoft.com/office/drawing/2014/main" id="{DA342CF2-6CC5-DBF0-7213-B07D093821D0}"/>
                      </a:ext>
                    </a:extLst>
                  </p:cNvPr>
                  <p:cNvSpPr>
                    <a:spLocks noChangeArrowheads="1"/>
                  </p:cNvSpPr>
                  <p:nvPr/>
                </p:nvSpPr>
                <p:spPr bwMode="auto">
                  <a:xfrm>
                    <a:off x="3709" y="224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4" name="Oval 110">
                    <a:extLst>
                      <a:ext uri="{FF2B5EF4-FFF2-40B4-BE49-F238E27FC236}">
                        <a16:creationId xmlns:a16="http://schemas.microsoft.com/office/drawing/2014/main" id="{DF55E22D-CA72-5CF5-96D3-4A55E89326DA}"/>
                      </a:ext>
                    </a:extLst>
                  </p:cNvPr>
                  <p:cNvSpPr>
                    <a:spLocks noChangeArrowheads="1"/>
                  </p:cNvSpPr>
                  <p:nvPr/>
                </p:nvSpPr>
                <p:spPr bwMode="auto">
                  <a:xfrm>
                    <a:off x="3797" y="221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5" name="Oval 111">
                    <a:extLst>
                      <a:ext uri="{FF2B5EF4-FFF2-40B4-BE49-F238E27FC236}">
                        <a16:creationId xmlns:a16="http://schemas.microsoft.com/office/drawing/2014/main" id="{8234FD0E-C3DB-2962-1824-D9ECB2D13125}"/>
                      </a:ext>
                    </a:extLst>
                  </p:cNvPr>
                  <p:cNvSpPr>
                    <a:spLocks noChangeArrowheads="1"/>
                  </p:cNvSpPr>
                  <p:nvPr/>
                </p:nvSpPr>
                <p:spPr bwMode="auto">
                  <a:xfrm>
                    <a:off x="3658" y="233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6" name="Oval 112">
                    <a:extLst>
                      <a:ext uri="{FF2B5EF4-FFF2-40B4-BE49-F238E27FC236}">
                        <a16:creationId xmlns:a16="http://schemas.microsoft.com/office/drawing/2014/main" id="{03F73439-DB58-DF12-241C-CA992FA1ABA4}"/>
                      </a:ext>
                    </a:extLst>
                  </p:cNvPr>
                  <p:cNvSpPr>
                    <a:spLocks noChangeArrowheads="1"/>
                  </p:cNvSpPr>
                  <p:nvPr/>
                </p:nvSpPr>
                <p:spPr bwMode="auto">
                  <a:xfrm>
                    <a:off x="3954" y="228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7" name="Oval 113">
                    <a:extLst>
                      <a:ext uri="{FF2B5EF4-FFF2-40B4-BE49-F238E27FC236}">
                        <a16:creationId xmlns:a16="http://schemas.microsoft.com/office/drawing/2014/main" id="{52408589-58DD-76E4-3FFE-2A54954DB758}"/>
                      </a:ext>
                    </a:extLst>
                  </p:cNvPr>
                  <p:cNvSpPr>
                    <a:spLocks noChangeArrowheads="1"/>
                  </p:cNvSpPr>
                  <p:nvPr/>
                </p:nvSpPr>
                <p:spPr bwMode="auto">
                  <a:xfrm>
                    <a:off x="3986" y="230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8" name="Oval 114">
                    <a:extLst>
                      <a:ext uri="{FF2B5EF4-FFF2-40B4-BE49-F238E27FC236}">
                        <a16:creationId xmlns:a16="http://schemas.microsoft.com/office/drawing/2014/main" id="{AB2FB559-5031-BDAA-44A7-9DB8A2687C43}"/>
                      </a:ext>
                    </a:extLst>
                  </p:cNvPr>
                  <p:cNvSpPr>
                    <a:spLocks noChangeArrowheads="1"/>
                  </p:cNvSpPr>
                  <p:nvPr/>
                </p:nvSpPr>
                <p:spPr bwMode="auto">
                  <a:xfrm>
                    <a:off x="3872" y="2313"/>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9" name="Oval 115">
                    <a:extLst>
                      <a:ext uri="{FF2B5EF4-FFF2-40B4-BE49-F238E27FC236}">
                        <a16:creationId xmlns:a16="http://schemas.microsoft.com/office/drawing/2014/main" id="{BDA2D706-0C1F-AEA9-14F8-C7A15721615A}"/>
                      </a:ext>
                    </a:extLst>
                  </p:cNvPr>
                  <p:cNvSpPr>
                    <a:spLocks noChangeArrowheads="1"/>
                  </p:cNvSpPr>
                  <p:nvPr/>
                </p:nvSpPr>
                <p:spPr bwMode="auto">
                  <a:xfrm>
                    <a:off x="3674" y="2211"/>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20" name="Oval 116">
                    <a:extLst>
                      <a:ext uri="{FF2B5EF4-FFF2-40B4-BE49-F238E27FC236}">
                        <a16:creationId xmlns:a16="http://schemas.microsoft.com/office/drawing/2014/main" id="{E46AFC48-FE99-7217-D6A3-7BDCE59CCCEB}"/>
                      </a:ext>
                    </a:extLst>
                  </p:cNvPr>
                  <p:cNvSpPr>
                    <a:spLocks noChangeArrowheads="1"/>
                  </p:cNvSpPr>
                  <p:nvPr/>
                </p:nvSpPr>
                <p:spPr bwMode="auto">
                  <a:xfrm>
                    <a:off x="4004" y="2196"/>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21" name="Oval 117">
                    <a:extLst>
                      <a:ext uri="{FF2B5EF4-FFF2-40B4-BE49-F238E27FC236}">
                        <a16:creationId xmlns:a16="http://schemas.microsoft.com/office/drawing/2014/main" id="{F3E2D418-339C-E201-045B-8CE4F67C0D3E}"/>
                      </a:ext>
                    </a:extLst>
                  </p:cNvPr>
                  <p:cNvSpPr>
                    <a:spLocks noChangeArrowheads="1"/>
                  </p:cNvSpPr>
                  <p:nvPr/>
                </p:nvSpPr>
                <p:spPr bwMode="auto">
                  <a:xfrm>
                    <a:off x="4094" y="229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22" name="Oval 118">
                    <a:extLst>
                      <a:ext uri="{FF2B5EF4-FFF2-40B4-BE49-F238E27FC236}">
                        <a16:creationId xmlns:a16="http://schemas.microsoft.com/office/drawing/2014/main" id="{E7FCA712-A847-CBDA-6442-B8F5AF172BDB}"/>
                      </a:ext>
                    </a:extLst>
                  </p:cNvPr>
                  <p:cNvSpPr>
                    <a:spLocks noChangeArrowheads="1"/>
                  </p:cNvSpPr>
                  <p:nvPr/>
                </p:nvSpPr>
                <p:spPr bwMode="auto">
                  <a:xfrm>
                    <a:off x="4152" y="220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23" name="Oval 119">
                    <a:extLst>
                      <a:ext uri="{FF2B5EF4-FFF2-40B4-BE49-F238E27FC236}">
                        <a16:creationId xmlns:a16="http://schemas.microsoft.com/office/drawing/2014/main" id="{BF2A62D2-BCDB-D594-C8B7-5F945381C6C5}"/>
                      </a:ext>
                    </a:extLst>
                  </p:cNvPr>
                  <p:cNvSpPr>
                    <a:spLocks noChangeArrowheads="1"/>
                  </p:cNvSpPr>
                  <p:nvPr/>
                </p:nvSpPr>
                <p:spPr bwMode="auto">
                  <a:xfrm>
                    <a:off x="3939" y="225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24" name="Oval 120">
                    <a:extLst>
                      <a:ext uri="{FF2B5EF4-FFF2-40B4-BE49-F238E27FC236}">
                        <a16:creationId xmlns:a16="http://schemas.microsoft.com/office/drawing/2014/main" id="{927F5F42-5C23-18B9-1930-C6746D291B48}"/>
                      </a:ext>
                    </a:extLst>
                  </p:cNvPr>
                  <p:cNvSpPr>
                    <a:spLocks noChangeArrowheads="1"/>
                  </p:cNvSpPr>
                  <p:nvPr/>
                </p:nvSpPr>
                <p:spPr bwMode="auto">
                  <a:xfrm>
                    <a:off x="4077" y="220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25" name="Oval 121">
                    <a:extLst>
                      <a:ext uri="{FF2B5EF4-FFF2-40B4-BE49-F238E27FC236}">
                        <a16:creationId xmlns:a16="http://schemas.microsoft.com/office/drawing/2014/main" id="{08955E3D-5A36-7416-6BC7-36F3958D8A53}"/>
                      </a:ext>
                    </a:extLst>
                  </p:cNvPr>
                  <p:cNvSpPr>
                    <a:spLocks noChangeArrowheads="1"/>
                  </p:cNvSpPr>
                  <p:nvPr/>
                </p:nvSpPr>
                <p:spPr bwMode="auto">
                  <a:xfrm>
                    <a:off x="3937" y="219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26" name="Oval 122">
                    <a:extLst>
                      <a:ext uri="{FF2B5EF4-FFF2-40B4-BE49-F238E27FC236}">
                        <a16:creationId xmlns:a16="http://schemas.microsoft.com/office/drawing/2014/main" id="{AED85C88-61B8-EE6F-AAFE-D999F8A55247}"/>
                      </a:ext>
                    </a:extLst>
                  </p:cNvPr>
                  <p:cNvSpPr>
                    <a:spLocks noChangeArrowheads="1"/>
                  </p:cNvSpPr>
                  <p:nvPr/>
                </p:nvSpPr>
                <p:spPr bwMode="auto">
                  <a:xfrm>
                    <a:off x="4117" y="226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27" name="Oval 123">
                    <a:extLst>
                      <a:ext uri="{FF2B5EF4-FFF2-40B4-BE49-F238E27FC236}">
                        <a16:creationId xmlns:a16="http://schemas.microsoft.com/office/drawing/2014/main" id="{BB3D4CFF-6075-0026-CE17-1F353CA49E79}"/>
                      </a:ext>
                    </a:extLst>
                  </p:cNvPr>
                  <p:cNvSpPr>
                    <a:spLocks noChangeArrowheads="1"/>
                  </p:cNvSpPr>
                  <p:nvPr/>
                </p:nvSpPr>
                <p:spPr bwMode="auto">
                  <a:xfrm>
                    <a:off x="4275" y="221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28" name="Oval 124">
                    <a:extLst>
                      <a:ext uri="{FF2B5EF4-FFF2-40B4-BE49-F238E27FC236}">
                        <a16:creationId xmlns:a16="http://schemas.microsoft.com/office/drawing/2014/main" id="{2263C3C7-3EF9-A3AC-F2EE-42F3887E7022}"/>
                      </a:ext>
                    </a:extLst>
                  </p:cNvPr>
                  <p:cNvSpPr>
                    <a:spLocks noChangeArrowheads="1"/>
                  </p:cNvSpPr>
                  <p:nvPr/>
                </p:nvSpPr>
                <p:spPr bwMode="auto">
                  <a:xfrm>
                    <a:off x="3740" y="218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29" name="Oval 125">
                    <a:extLst>
                      <a:ext uri="{FF2B5EF4-FFF2-40B4-BE49-F238E27FC236}">
                        <a16:creationId xmlns:a16="http://schemas.microsoft.com/office/drawing/2014/main" id="{EB0A86A3-AF35-2C7F-F3B6-A63DAAD70186}"/>
                      </a:ext>
                    </a:extLst>
                  </p:cNvPr>
                  <p:cNvSpPr>
                    <a:spLocks noChangeArrowheads="1"/>
                  </p:cNvSpPr>
                  <p:nvPr/>
                </p:nvSpPr>
                <p:spPr bwMode="auto">
                  <a:xfrm>
                    <a:off x="4056" y="223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30" name="Oval 126">
                    <a:extLst>
                      <a:ext uri="{FF2B5EF4-FFF2-40B4-BE49-F238E27FC236}">
                        <a16:creationId xmlns:a16="http://schemas.microsoft.com/office/drawing/2014/main" id="{6F80C2D8-235C-5916-91C2-9C4DE1E58FB8}"/>
                      </a:ext>
                    </a:extLst>
                  </p:cNvPr>
                  <p:cNvSpPr>
                    <a:spLocks noChangeArrowheads="1"/>
                  </p:cNvSpPr>
                  <p:nvPr/>
                </p:nvSpPr>
                <p:spPr bwMode="auto">
                  <a:xfrm>
                    <a:off x="3438" y="213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31" name="Oval 127">
                    <a:extLst>
                      <a:ext uri="{FF2B5EF4-FFF2-40B4-BE49-F238E27FC236}">
                        <a16:creationId xmlns:a16="http://schemas.microsoft.com/office/drawing/2014/main" id="{329B36ED-B1D7-CABA-FD40-FB4C5550F9A4}"/>
                      </a:ext>
                    </a:extLst>
                  </p:cNvPr>
                  <p:cNvSpPr>
                    <a:spLocks noChangeArrowheads="1"/>
                  </p:cNvSpPr>
                  <p:nvPr/>
                </p:nvSpPr>
                <p:spPr bwMode="auto">
                  <a:xfrm>
                    <a:off x="3482" y="226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32" name="Oval 128">
                    <a:extLst>
                      <a:ext uri="{FF2B5EF4-FFF2-40B4-BE49-F238E27FC236}">
                        <a16:creationId xmlns:a16="http://schemas.microsoft.com/office/drawing/2014/main" id="{1508AFFB-8F1E-019F-6A7E-A296BF5BACEA}"/>
                      </a:ext>
                    </a:extLst>
                  </p:cNvPr>
                  <p:cNvSpPr>
                    <a:spLocks noChangeArrowheads="1"/>
                  </p:cNvSpPr>
                  <p:nvPr/>
                </p:nvSpPr>
                <p:spPr bwMode="auto">
                  <a:xfrm>
                    <a:off x="3428" y="237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33" name="Oval 129">
                    <a:extLst>
                      <a:ext uri="{FF2B5EF4-FFF2-40B4-BE49-F238E27FC236}">
                        <a16:creationId xmlns:a16="http://schemas.microsoft.com/office/drawing/2014/main" id="{164CB9B3-F13D-3B20-3BA3-F6D5978E029A}"/>
                      </a:ext>
                    </a:extLst>
                  </p:cNvPr>
                  <p:cNvSpPr>
                    <a:spLocks noChangeArrowheads="1"/>
                  </p:cNvSpPr>
                  <p:nvPr/>
                </p:nvSpPr>
                <p:spPr bwMode="auto">
                  <a:xfrm>
                    <a:off x="3526" y="232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34" name="Oval 130">
                    <a:extLst>
                      <a:ext uri="{FF2B5EF4-FFF2-40B4-BE49-F238E27FC236}">
                        <a16:creationId xmlns:a16="http://schemas.microsoft.com/office/drawing/2014/main" id="{96D621BE-2438-DCF7-C28C-B6FD27001CD7}"/>
                      </a:ext>
                    </a:extLst>
                  </p:cNvPr>
                  <p:cNvSpPr>
                    <a:spLocks noChangeArrowheads="1"/>
                  </p:cNvSpPr>
                  <p:nvPr/>
                </p:nvSpPr>
                <p:spPr bwMode="auto">
                  <a:xfrm>
                    <a:off x="3466" y="2153"/>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35" name="Oval 131">
                    <a:extLst>
                      <a:ext uri="{FF2B5EF4-FFF2-40B4-BE49-F238E27FC236}">
                        <a16:creationId xmlns:a16="http://schemas.microsoft.com/office/drawing/2014/main" id="{14CC7668-4914-6AA1-A0CD-D2DA40AEEEC4}"/>
                      </a:ext>
                    </a:extLst>
                  </p:cNvPr>
                  <p:cNvSpPr>
                    <a:spLocks noChangeArrowheads="1"/>
                  </p:cNvSpPr>
                  <p:nvPr/>
                </p:nvSpPr>
                <p:spPr bwMode="auto">
                  <a:xfrm>
                    <a:off x="3398" y="219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36" name="Oval 132">
                    <a:extLst>
                      <a:ext uri="{FF2B5EF4-FFF2-40B4-BE49-F238E27FC236}">
                        <a16:creationId xmlns:a16="http://schemas.microsoft.com/office/drawing/2014/main" id="{4F8DA3E3-79F7-DB03-99BD-FF259D78C09A}"/>
                      </a:ext>
                    </a:extLst>
                  </p:cNvPr>
                  <p:cNvSpPr>
                    <a:spLocks noChangeArrowheads="1"/>
                  </p:cNvSpPr>
                  <p:nvPr/>
                </p:nvSpPr>
                <p:spPr bwMode="auto">
                  <a:xfrm>
                    <a:off x="3424" y="216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37" name="Oval 133">
                    <a:extLst>
                      <a:ext uri="{FF2B5EF4-FFF2-40B4-BE49-F238E27FC236}">
                        <a16:creationId xmlns:a16="http://schemas.microsoft.com/office/drawing/2014/main" id="{0DF411FA-F247-C9F1-2E3B-663611AFD384}"/>
                      </a:ext>
                    </a:extLst>
                  </p:cNvPr>
                  <p:cNvSpPr>
                    <a:spLocks noChangeArrowheads="1"/>
                  </p:cNvSpPr>
                  <p:nvPr/>
                </p:nvSpPr>
                <p:spPr bwMode="auto">
                  <a:xfrm>
                    <a:off x="3542" y="228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38" name="Oval 134">
                    <a:extLst>
                      <a:ext uri="{FF2B5EF4-FFF2-40B4-BE49-F238E27FC236}">
                        <a16:creationId xmlns:a16="http://schemas.microsoft.com/office/drawing/2014/main" id="{4A3347C9-5C5C-8D8E-59AB-2DAE51A6F1F9}"/>
                      </a:ext>
                    </a:extLst>
                  </p:cNvPr>
                  <p:cNvSpPr>
                    <a:spLocks noChangeArrowheads="1"/>
                  </p:cNvSpPr>
                  <p:nvPr/>
                </p:nvSpPr>
                <p:spPr bwMode="auto">
                  <a:xfrm>
                    <a:off x="3574" y="230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39" name="Oval 135">
                    <a:extLst>
                      <a:ext uri="{FF2B5EF4-FFF2-40B4-BE49-F238E27FC236}">
                        <a16:creationId xmlns:a16="http://schemas.microsoft.com/office/drawing/2014/main" id="{0B30DC32-7314-CBA0-6816-BCD975A7311A}"/>
                      </a:ext>
                    </a:extLst>
                  </p:cNvPr>
                  <p:cNvSpPr>
                    <a:spLocks noChangeArrowheads="1"/>
                  </p:cNvSpPr>
                  <p:nvPr/>
                </p:nvSpPr>
                <p:spPr bwMode="auto">
                  <a:xfrm>
                    <a:off x="3455" y="234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40" name="Oval 136">
                    <a:extLst>
                      <a:ext uri="{FF2B5EF4-FFF2-40B4-BE49-F238E27FC236}">
                        <a16:creationId xmlns:a16="http://schemas.microsoft.com/office/drawing/2014/main" id="{078B433C-C308-ABCC-1C0C-89238A63B157}"/>
                      </a:ext>
                    </a:extLst>
                  </p:cNvPr>
                  <p:cNvSpPr>
                    <a:spLocks noChangeArrowheads="1"/>
                  </p:cNvSpPr>
                  <p:nvPr/>
                </p:nvSpPr>
                <p:spPr bwMode="auto">
                  <a:xfrm>
                    <a:off x="3472" y="220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41" name="Oval 137">
                    <a:extLst>
                      <a:ext uri="{FF2B5EF4-FFF2-40B4-BE49-F238E27FC236}">
                        <a16:creationId xmlns:a16="http://schemas.microsoft.com/office/drawing/2014/main" id="{083D9B53-1598-8FD2-77D5-F2F8ECD2CFBE}"/>
                      </a:ext>
                    </a:extLst>
                  </p:cNvPr>
                  <p:cNvSpPr>
                    <a:spLocks noChangeArrowheads="1"/>
                  </p:cNvSpPr>
                  <p:nvPr/>
                </p:nvSpPr>
                <p:spPr bwMode="auto">
                  <a:xfrm>
                    <a:off x="3495" y="223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42" name="Oval 138">
                    <a:extLst>
                      <a:ext uri="{FF2B5EF4-FFF2-40B4-BE49-F238E27FC236}">
                        <a16:creationId xmlns:a16="http://schemas.microsoft.com/office/drawing/2014/main" id="{B417608C-0D86-F988-0319-F84C6248E437}"/>
                      </a:ext>
                    </a:extLst>
                  </p:cNvPr>
                  <p:cNvSpPr>
                    <a:spLocks noChangeArrowheads="1"/>
                  </p:cNvSpPr>
                  <p:nvPr/>
                </p:nvSpPr>
                <p:spPr bwMode="auto">
                  <a:xfrm>
                    <a:off x="3500" y="2341"/>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43" name="Oval 139">
                    <a:extLst>
                      <a:ext uri="{FF2B5EF4-FFF2-40B4-BE49-F238E27FC236}">
                        <a16:creationId xmlns:a16="http://schemas.microsoft.com/office/drawing/2014/main" id="{31E023B5-93D0-ECB0-B495-3B4C543C373E}"/>
                      </a:ext>
                    </a:extLst>
                  </p:cNvPr>
                  <p:cNvSpPr>
                    <a:spLocks noChangeArrowheads="1"/>
                  </p:cNvSpPr>
                  <p:nvPr/>
                </p:nvSpPr>
                <p:spPr bwMode="auto">
                  <a:xfrm>
                    <a:off x="3558" y="233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44" name="Oval 140">
                    <a:extLst>
                      <a:ext uri="{FF2B5EF4-FFF2-40B4-BE49-F238E27FC236}">
                        <a16:creationId xmlns:a16="http://schemas.microsoft.com/office/drawing/2014/main" id="{B5439678-D810-CD28-5B1B-450A14ECDDB7}"/>
                      </a:ext>
                    </a:extLst>
                  </p:cNvPr>
                  <p:cNvSpPr>
                    <a:spLocks noChangeArrowheads="1"/>
                  </p:cNvSpPr>
                  <p:nvPr/>
                </p:nvSpPr>
                <p:spPr bwMode="auto">
                  <a:xfrm>
                    <a:off x="3714" y="217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45" name="Oval 141">
                    <a:extLst>
                      <a:ext uri="{FF2B5EF4-FFF2-40B4-BE49-F238E27FC236}">
                        <a16:creationId xmlns:a16="http://schemas.microsoft.com/office/drawing/2014/main" id="{934EA4DF-E816-2F63-3B83-7E133A6CF283}"/>
                      </a:ext>
                    </a:extLst>
                  </p:cNvPr>
                  <p:cNvSpPr>
                    <a:spLocks noChangeArrowheads="1"/>
                  </p:cNvSpPr>
                  <p:nvPr/>
                </p:nvSpPr>
                <p:spPr bwMode="auto">
                  <a:xfrm>
                    <a:off x="3748" y="228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46" name="Oval 142">
                    <a:extLst>
                      <a:ext uri="{FF2B5EF4-FFF2-40B4-BE49-F238E27FC236}">
                        <a16:creationId xmlns:a16="http://schemas.microsoft.com/office/drawing/2014/main" id="{D3080A18-2EB3-C5EA-FB57-53F9F9D78CD2}"/>
                      </a:ext>
                    </a:extLst>
                  </p:cNvPr>
                  <p:cNvSpPr>
                    <a:spLocks noChangeArrowheads="1"/>
                  </p:cNvSpPr>
                  <p:nvPr/>
                </p:nvSpPr>
                <p:spPr bwMode="auto">
                  <a:xfrm>
                    <a:off x="4134" y="223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47" name="Oval 143">
                    <a:extLst>
                      <a:ext uri="{FF2B5EF4-FFF2-40B4-BE49-F238E27FC236}">
                        <a16:creationId xmlns:a16="http://schemas.microsoft.com/office/drawing/2014/main" id="{4F824856-6F6F-3DD8-4DAD-1CE8ADE8C2F9}"/>
                      </a:ext>
                    </a:extLst>
                  </p:cNvPr>
                  <p:cNvSpPr>
                    <a:spLocks noChangeArrowheads="1"/>
                  </p:cNvSpPr>
                  <p:nvPr/>
                </p:nvSpPr>
                <p:spPr bwMode="auto">
                  <a:xfrm>
                    <a:off x="3711" y="230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48" name="Oval 144">
                    <a:extLst>
                      <a:ext uri="{FF2B5EF4-FFF2-40B4-BE49-F238E27FC236}">
                        <a16:creationId xmlns:a16="http://schemas.microsoft.com/office/drawing/2014/main" id="{46F50BC5-2945-C9BF-1788-26FD8E067632}"/>
                      </a:ext>
                    </a:extLst>
                  </p:cNvPr>
                  <p:cNvSpPr>
                    <a:spLocks noChangeArrowheads="1"/>
                  </p:cNvSpPr>
                  <p:nvPr/>
                </p:nvSpPr>
                <p:spPr bwMode="auto">
                  <a:xfrm>
                    <a:off x="3779" y="227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49" name="Oval 145">
                    <a:extLst>
                      <a:ext uri="{FF2B5EF4-FFF2-40B4-BE49-F238E27FC236}">
                        <a16:creationId xmlns:a16="http://schemas.microsoft.com/office/drawing/2014/main" id="{47891639-A064-BB36-8878-46014C072AD8}"/>
                      </a:ext>
                    </a:extLst>
                  </p:cNvPr>
                  <p:cNvSpPr>
                    <a:spLocks noChangeArrowheads="1"/>
                  </p:cNvSpPr>
                  <p:nvPr/>
                </p:nvSpPr>
                <p:spPr bwMode="auto">
                  <a:xfrm>
                    <a:off x="3809" y="224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50" name="Oval 146">
                    <a:extLst>
                      <a:ext uri="{FF2B5EF4-FFF2-40B4-BE49-F238E27FC236}">
                        <a16:creationId xmlns:a16="http://schemas.microsoft.com/office/drawing/2014/main" id="{10EC935A-311C-3F9D-A323-64F94389AA1E}"/>
                      </a:ext>
                    </a:extLst>
                  </p:cNvPr>
                  <p:cNvSpPr>
                    <a:spLocks noChangeArrowheads="1"/>
                  </p:cNvSpPr>
                  <p:nvPr/>
                </p:nvSpPr>
                <p:spPr bwMode="auto">
                  <a:xfrm>
                    <a:off x="3897" y="222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51" name="Oval 147">
                    <a:extLst>
                      <a:ext uri="{FF2B5EF4-FFF2-40B4-BE49-F238E27FC236}">
                        <a16:creationId xmlns:a16="http://schemas.microsoft.com/office/drawing/2014/main" id="{6152AA7E-5DA7-3350-9F9D-1038A3CC2C4E}"/>
                      </a:ext>
                    </a:extLst>
                  </p:cNvPr>
                  <p:cNvSpPr>
                    <a:spLocks noChangeArrowheads="1"/>
                  </p:cNvSpPr>
                  <p:nvPr/>
                </p:nvSpPr>
                <p:spPr bwMode="auto">
                  <a:xfrm>
                    <a:off x="4021" y="223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52" name="Oval 148">
                    <a:extLst>
                      <a:ext uri="{FF2B5EF4-FFF2-40B4-BE49-F238E27FC236}">
                        <a16:creationId xmlns:a16="http://schemas.microsoft.com/office/drawing/2014/main" id="{097F545C-3CE7-5F2C-3EB3-11D930C7F207}"/>
                      </a:ext>
                    </a:extLst>
                  </p:cNvPr>
                  <p:cNvSpPr>
                    <a:spLocks noChangeArrowheads="1"/>
                  </p:cNvSpPr>
                  <p:nvPr/>
                </p:nvSpPr>
                <p:spPr bwMode="auto">
                  <a:xfrm>
                    <a:off x="3688" y="228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53" name="Oval 149">
                    <a:extLst>
                      <a:ext uri="{FF2B5EF4-FFF2-40B4-BE49-F238E27FC236}">
                        <a16:creationId xmlns:a16="http://schemas.microsoft.com/office/drawing/2014/main" id="{B7F8845C-7E40-8C09-4A0C-23C380CDD251}"/>
                      </a:ext>
                    </a:extLst>
                  </p:cNvPr>
                  <p:cNvSpPr>
                    <a:spLocks noChangeArrowheads="1"/>
                  </p:cNvSpPr>
                  <p:nvPr/>
                </p:nvSpPr>
                <p:spPr bwMode="auto">
                  <a:xfrm>
                    <a:off x="4020" y="2296"/>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54" name="Oval 150">
                    <a:extLst>
                      <a:ext uri="{FF2B5EF4-FFF2-40B4-BE49-F238E27FC236}">
                        <a16:creationId xmlns:a16="http://schemas.microsoft.com/office/drawing/2014/main" id="{2EAF6903-854E-23C6-45D7-EB88BB452DCF}"/>
                      </a:ext>
                    </a:extLst>
                  </p:cNvPr>
                  <p:cNvSpPr>
                    <a:spLocks noChangeArrowheads="1"/>
                  </p:cNvSpPr>
                  <p:nvPr/>
                </p:nvSpPr>
                <p:spPr bwMode="auto">
                  <a:xfrm>
                    <a:off x="4052" y="229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55" name="Oval 151">
                    <a:extLst>
                      <a:ext uri="{FF2B5EF4-FFF2-40B4-BE49-F238E27FC236}">
                        <a16:creationId xmlns:a16="http://schemas.microsoft.com/office/drawing/2014/main" id="{42DF1428-EAD7-0988-3C2A-7D9035B0DA31}"/>
                      </a:ext>
                    </a:extLst>
                  </p:cNvPr>
                  <p:cNvSpPr>
                    <a:spLocks noChangeArrowheads="1"/>
                  </p:cNvSpPr>
                  <p:nvPr/>
                </p:nvSpPr>
                <p:spPr bwMode="auto">
                  <a:xfrm>
                    <a:off x="4094" y="223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56" name="Oval 152">
                    <a:extLst>
                      <a:ext uri="{FF2B5EF4-FFF2-40B4-BE49-F238E27FC236}">
                        <a16:creationId xmlns:a16="http://schemas.microsoft.com/office/drawing/2014/main" id="{5C9AA9A7-CFE6-0D04-D87D-E4C79F242995}"/>
                      </a:ext>
                    </a:extLst>
                  </p:cNvPr>
                  <p:cNvSpPr>
                    <a:spLocks noChangeArrowheads="1"/>
                  </p:cNvSpPr>
                  <p:nvPr/>
                </p:nvSpPr>
                <p:spPr bwMode="auto">
                  <a:xfrm>
                    <a:off x="3926" y="222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57" name="Oval 153">
                    <a:extLst>
                      <a:ext uri="{FF2B5EF4-FFF2-40B4-BE49-F238E27FC236}">
                        <a16:creationId xmlns:a16="http://schemas.microsoft.com/office/drawing/2014/main" id="{14DBDED1-2F6A-8F8F-4393-428E8F6D33CE}"/>
                      </a:ext>
                    </a:extLst>
                  </p:cNvPr>
                  <p:cNvSpPr>
                    <a:spLocks noChangeArrowheads="1"/>
                  </p:cNvSpPr>
                  <p:nvPr/>
                </p:nvSpPr>
                <p:spPr bwMode="auto">
                  <a:xfrm>
                    <a:off x="4112" y="220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58" name="Oval 154">
                    <a:extLst>
                      <a:ext uri="{FF2B5EF4-FFF2-40B4-BE49-F238E27FC236}">
                        <a16:creationId xmlns:a16="http://schemas.microsoft.com/office/drawing/2014/main" id="{41C25EBB-055B-32F7-57F6-B910791FE958}"/>
                      </a:ext>
                    </a:extLst>
                  </p:cNvPr>
                  <p:cNvSpPr>
                    <a:spLocks noChangeArrowheads="1"/>
                  </p:cNvSpPr>
                  <p:nvPr/>
                </p:nvSpPr>
                <p:spPr bwMode="auto">
                  <a:xfrm>
                    <a:off x="4198" y="225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59" name="Oval 155">
                    <a:extLst>
                      <a:ext uri="{FF2B5EF4-FFF2-40B4-BE49-F238E27FC236}">
                        <a16:creationId xmlns:a16="http://schemas.microsoft.com/office/drawing/2014/main" id="{9B305EB2-DB61-6FF2-806D-6A66B2443D36}"/>
                      </a:ext>
                    </a:extLst>
                  </p:cNvPr>
                  <p:cNvSpPr>
                    <a:spLocks noChangeArrowheads="1"/>
                  </p:cNvSpPr>
                  <p:nvPr/>
                </p:nvSpPr>
                <p:spPr bwMode="auto">
                  <a:xfrm>
                    <a:off x="4182" y="228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60" name="Oval 156">
                    <a:extLst>
                      <a:ext uri="{FF2B5EF4-FFF2-40B4-BE49-F238E27FC236}">
                        <a16:creationId xmlns:a16="http://schemas.microsoft.com/office/drawing/2014/main" id="{7BA383E3-0479-40AE-7F9C-485051A69743}"/>
                      </a:ext>
                    </a:extLst>
                  </p:cNvPr>
                  <p:cNvSpPr>
                    <a:spLocks noChangeArrowheads="1"/>
                  </p:cNvSpPr>
                  <p:nvPr/>
                </p:nvSpPr>
                <p:spPr bwMode="auto">
                  <a:xfrm>
                    <a:off x="3775" y="217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61" name="Oval 157">
                    <a:extLst>
                      <a:ext uri="{FF2B5EF4-FFF2-40B4-BE49-F238E27FC236}">
                        <a16:creationId xmlns:a16="http://schemas.microsoft.com/office/drawing/2014/main" id="{3CDEFB0B-B6BF-D2E8-D996-AB5C4A2B8230}"/>
                      </a:ext>
                    </a:extLst>
                  </p:cNvPr>
                  <p:cNvSpPr>
                    <a:spLocks noChangeArrowheads="1"/>
                  </p:cNvSpPr>
                  <p:nvPr/>
                </p:nvSpPr>
                <p:spPr bwMode="auto">
                  <a:xfrm>
                    <a:off x="4159" y="225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62" name="Oval 158">
                    <a:extLst>
                      <a:ext uri="{FF2B5EF4-FFF2-40B4-BE49-F238E27FC236}">
                        <a16:creationId xmlns:a16="http://schemas.microsoft.com/office/drawing/2014/main" id="{D541ACA9-EF97-4CB1-05CB-EF648A5E71CA}"/>
                      </a:ext>
                    </a:extLst>
                  </p:cNvPr>
                  <p:cNvSpPr>
                    <a:spLocks noChangeArrowheads="1"/>
                  </p:cNvSpPr>
                  <p:nvPr/>
                </p:nvSpPr>
                <p:spPr bwMode="auto">
                  <a:xfrm>
                    <a:off x="3909" y="225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63" name="Oval 159">
                    <a:extLst>
                      <a:ext uri="{FF2B5EF4-FFF2-40B4-BE49-F238E27FC236}">
                        <a16:creationId xmlns:a16="http://schemas.microsoft.com/office/drawing/2014/main" id="{FF771425-FD7D-8728-2D8B-D50F2BBD5EA9}"/>
                      </a:ext>
                    </a:extLst>
                  </p:cNvPr>
                  <p:cNvSpPr>
                    <a:spLocks noChangeArrowheads="1"/>
                  </p:cNvSpPr>
                  <p:nvPr/>
                </p:nvSpPr>
                <p:spPr bwMode="auto">
                  <a:xfrm>
                    <a:off x="4249" y="2283"/>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64" name="Oval 160">
                    <a:extLst>
                      <a:ext uri="{FF2B5EF4-FFF2-40B4-BE49-F238E27FC236}">
                        <a16:creationId xmlns:a16="http://schemas.microsoft.com/office/drawing/2014/main" id="{5D3C6E46-E61C-C08C-5640-F890F4A27182}"/>
                      </a:ext>
                    </a:extLst>
                  </p:cNvPr>
                  <p:cNvSpPr>
                    <a:spLocks noChangeArrowheads="1"/>
                  </p:cNvSpPr>
                  <p:nvPr/>
                </p:nvSpPr>
                <p:spPr bwMode="auto">
                  <a:xfrm>
                    <a:off x="4313" y="227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65" name="Oval 161">
                    <a:extLst>
                      <a:ext uri="{FF2B5EF4-FFF2-40B4-BE49-F238E27FC236}">
                        <a16:creationId xmlns:a16="http://schemas.microsoft.com/office/drawing/2014/main" id="{A1414096-ADE0-D61E-43B6-A677DF3009A1}"/>
                      </a:ext>
                    </a:extLst>
                  </p:cNvPr>
                  <p:cNvSpPr>
                    <a:spLocks noChangeArrowheads="1"/>
                  </p:cNvSpPr>
                  <p:nvPr/>
                </p:nvSpPr>
                <p:spPr bwMode="auto">
                  <a:xfrm>
                    <a:off x="3742" y="232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66" name="Oval 162">
                    <a:extLst>
                      <a:ext uri="{FF2B5EF4-FFF2-40B4-BE49-F238E27FC236}">
                        <a16:creationId xmlns:a16="http://schemas.microsoft.com/office/drawing/2014/main" id="{217800BA-55CD-AE32-C887-05A8DB0AFB0E}"/>
                      </a:ext>
                    </a:extLst>
                  </p:cNvPr>
                  <p:cNvSpPr>
                    <a:spLocks noChangeArrowheads="1"/>
                  </p:cNvSpPr>
                  <p:nvPr/>
                </p:nvSpPr>
                <p:spPr bwMode="auto">
                  <a:xfrm>
                    <a:off x="3908" y="218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67" name="Oval 163">
                    <a:extLst>
                      <a:ext uri="{FF2B5EF4-FFF2-40B4-BE49-F238E27FC236}">
                        <a16:creationId xmlns:a16="http://schemas.microsoft.com/office/drawing/2014/main" id="{A5DC7456-47E4-D4F1-5996-BFA1539350E6}"/>
                      </a:ext>
                    </a:extLst>
                  </p:cNvPr>
                  <p:cNvSpPr>
                    <a:spLocks noChangeArrowheads="1"/>
                  </p:cNvSpPr>
                  <p:nvPr/>
                </p:nvSpPr>
                <p:spPr bwMode="auto">
                  <a:xfrm>
                    <a:off x="4210" y="221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68" name="Oval 164">
                    <a:extLst>
                      <a:ext uri="{FF2B5EF4-FFF2-40B4-BE49-F238E27FC236}">
                        <a16:creationId xmlns:a16="http://schemas.microsoft.com/office/drawing/2014/main" id="{F47F728B-D5AF-C12F-5665-7E597192C60C}"/>
                      </a:ext>
                    </a:extLst>
                  </p:cNvPr>
                  <p:cNvSpPr>
                    <a:spLocks noChangeArrowheads="1"/>
                  </p:cNvSpPr>
                  <p:nvPr/>
                </p:nvSpPr>
                <p:spPr bwMode="auto">
                  <a:xfrm>
                    <a:off x="4240" y="2212"/>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69" name="Oval 165">
                    <a:extLst>
                      <a:ext uri="{FF2B5EF4-FFF2-40B4-BE49-F238E27FC236}">
                        <a16:creationId xmlns:a16="http://schemas.microsoft.com/office/drawing/2014/main" id="{EBCB03CE-FA3B-1BCC-672F-82B7D782EEA6}"/>
                      </a:ext>
                    </a:extLst>
                  </p:cNvPr>
                  <p:cNvSpPr>
                    <a:spLocks noChangeArrowheads="1"/>
                  </p:cNvSpPr>
                  <p:nvPr/>
                </p:nvSpPr>
                <p:spPr bwMode="auto">
                  <a:xfrm>
                    <a:off x="3832" y="221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70" name="Oval 166">
                    <a:extLst>
                      <a:ext uri="{FF2B5EF4-FFF2-40B4-BE49-F238E27FC236}">
                        <a16:creationId xmlns:a16="http://schemas.microsoft.com/office/drawing/2014/main" id="{95F188B7-AE19-1858-204C-F19E7EB4AC5F}"/>
                      </a:ext>
                    </a:extLst>
                  </p:cNvPr>
                  <p:cNvSpPr>
                    <a:spLocks noChangeArrowheads="1"/>
                  </p:cNvSpPr>
                  <p:nvPr/>
                </p:nvSpPr>
                <p:spPr bwMode="auto">
                  <a:xfrm>
                    <a:off x="3804" y="231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71" name="Oval 167">
                    <a:extLst>
                      <a:ext uri="{FF2B5EF4-FFF2-40B4-BE49-F238E27FC236}">
                        <a16:creationId xmlns:a16="http://schemas.microsoft.com/office/drawing/2014/main" id="{452B5909-5118-2DB0-25E2-4E0859921C59}"/>
                      </a:ext>
                    </a:extLst>
                  </p:cNvPr>
                  <p:cNvSpPr>
                    <a:spLocks noChangeArrowheads="1"/>
                  </p:cNvSpPr>
                  <p:nvPr/>
                </p:nvSpPr>
                <p:spPr bwMode="auto">
                  <a:xfrm>
                    <a:off x="4262" y="224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72" name="Oval 168">
                    <a:extLst>
                      <a:ext uri="{FF2B5EF4-FFF2-40B4-BE49-F238E27FC236}">
                        <a16:creationId xmlns:a16="http://schemas.microsoft.com/office/drawing/2014/main" id="{DE41F9D6-FFEE-D8D2-DE9A-A6B00B98AAD9}"/>
                      </a:ext>
                    </a:extLst>
                  </p:cNvPr>
                  <p:cNvSpPr>
                    <a:spLocks noChangeArrowheads="1"/>
                  </p:cNvSpPr>
                  <p:nvPr/>
                </p:nvSpPr>
                <p:spPr bwMode="auto">
                  <a:xfrm>
                    <a:off x="4282" y="227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73" name="Oval 169">
                    <a:extLst>
                      <a:ext uri="{FF2B5EF4-FFF2-40B4-BE49-F238E27FC236}">
                        <a16:creationId xmlns:a16="http://schemas.microsoft.com/office/drawing/2014/main" id="{356A861A-DCC9-5680-52C6-739D023469DB}"/>
                      </a:ext>
                    </a:extLst>
                  </p:cNvPr>
                  <p:cNvSpPr>
                    <a:spLocks noChangeArrowheads="1"/>
                  </p:cNvSpPr>
                  <p:nvPr/>
                </p:nvSpPr>
                <p:spPr bwMode="auto">
                  <a:xfrm>
                    <a:off x="3813" y="227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74" name="Oval 170">
                    <a:extLst>
                      <a:ext uri="{FF2B5EF4-FFF2-40B4-BE49-F238E27FC236}">
                        <a16:creationId xmlns:a16="http://schemas.microsoft.com/office/drawing/2014/main" id="{143F9C4C-4433-F036-5948-E69F2686E840}"/>
                      </a:ext>
                    </a:extLst>
                  </p:cNvPr>
                  <p:cNvSpPr>
                    <a:spLocks noChangeArrowheads="1"/>
                  </p:cNvSpPr>
                  <p:nvPr/>
                </p:nvSpPr>
                <p:spPr bwMode="auto">
                  <a:xfrm>
                    <a:off x="4893" y="224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75" name="Oval 171">
                    <a:extLst>
                      <a:ext uri="{FF2B5EF4-FFF2-40B4-BE49-F238E27FC236}">
                        <a16:creationId xmlns:a16="http://schemas.microsoft.com/office/drawing/2014/main" id="{BB21DF50-5168-61B6-6D7C-917BB1747149}"/>
                      </a:ext>
                    </a:extLst>
                  </p:cNvPr>
                  <p:cNvSpPr>
                    <a:spLocks noChangeArrowheads="1"/>
                  </p:cNvSpPr>
                  <p:nvPr/>
                </p:nvSpPr>
                <p:spPr bwMode="auto">
                  <a:xfrm>
                    <a:off x="3837" y="225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76" name="Oval 172">
                    <a:extLst>
                      <a:ext uri="{FF2B5EF4-FFF2-40B4-BE49-F238E27FC236}">
                        <a16:creationId xmlns:a16="http://schemas.microsoft.com/office/drawing/2014/main" id="{402BDD97-E66C-E94D-77A9-804EAC95D725}"/>
                      </a:ext>
                    </a:extLst>
                  </p:cNvPr>
                  <p:cNvSpPr>
                    <a:spLocks noChangeArrowheads="1"/>
                  </p:cNvSpPr>
                  <p:nvPr/>
                </p:nvSpPr>
                <p:spPr bwMode="auto">
                  <a:xfrm>
                    <a:off x="4297" y="224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77" name="Oval 173">
                    <a:extLst>
                      <a:ext uri="{FF2B5EF4-FFF2-40B4-BE49-F238E27FC236}">
                        <a16:creationId xmlns:a16="http://schemas.microsoft.com/office/drawing/2014/main" id="{80A11F1A-A7A6-7F61-7AA6-BBFD12AF8977}"/>
                      </a:ext>
                    </a:extLst>
                  </p:cNvPr>
                  <p:cNvSpPr>
                    <a:spLocks noChangeArrowheads="1"/>
                  </p:cNvSpPr>
                  <p:nvPr/>
                </p:nvSpPr>
                <p:spPr bwMode="auto">
                  <a:xfrm>
                    <a:off x="3430" y="232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78" name="Oval 174">
                    <a:extLst>
                      <a:ext uri="{FF2B5EF4-FFF2-40B4-BE49-F238E27FC236}">
                        <a16:creationId xmlns:a16="http://schemas.microsoft.com/office/drawing/2014/main" id="{65F30244-7EA8-1AF2-8B2C-CCF925B813F8}"/>
                      </a:ext>
                    </a:extLst>
                  </p:cNvPr>
                  <p:cNvSpPr>
                    <a:spLocks noChangeArrowheads="1"/>
                  </p:cNvSpPr>
                  <p:nvPr/>
                </p:nvSpPr>
                <p:spPr bwMode="auto">
                  <a:xfrm>
                    <a:off x="3606" y="230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79" name="Oval 175">
                    <a:extLst>
                      <a:ext uri="{FF2B5EF4-FFF2-40B4-BE49-F238E27FC236}">
                        <a16:creationId xmlns:a16="http://schemas.microsoft.com/office/drawing/2014/main" id="{741E5235-0549-F7BA-12BC-707FE2465973}"/>
                      </a:ext>
                    </a:extLst>
                  </p:cNvPr>
                  <p:cNvSpPr>
                    <a:spLocks noChangeArrowheads="1"/>
                  </p:cNvSpPr>
                  <p:nvPr/>
                </p:nvSpPr>
                <p:spPr bwMode="auto">
                  <a:xfrm>
                    <a:off x="3500" y="229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80" name="Oval 176">
                    <a:extLst>
                      <a:ext uri="{FF2B5EF4-FFF2-40B4-BE49-F238E27FC236}">
                        <a16:creationId xmlns:a16="http://schemas.microsoft.com/office/drawing/2014/main" id="{30888B9D-B240-FD9E-48CB-CA657A6F8EB5}"/>
                      </a:ext>
                    </a:extLst>
                  </p:cNvPr>
                  <p:cNvSpPr>
                    <a:spLocks noChangeArrowheads="1"/>
                  </p:cNvSpPr>
                  <p:nvPr/>
                </p:nvSpPr>
                <p:spPr bwMode="auto">
                  <a:xfrm>
                    <a:off x="3518" y="2155"/>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81" name="Oval 177">
                    <a:extLst>
                      <a:ext uri="{FF2B5EF4-FFF2-40B4-BE49-F238E27FC236}">
                        <a16:creationId xmlns:a16="http://schemas.microsoft.com/office/drawing/2014/main" id="{180E9A64-76F5-243E-3EFA-E8501893425A}"/>
                      </a:ext>
                    </a:extLst>
                  </p:cNvPr>
                  <p:cNvSpPr>
                    <a:spLocks noChangeArrowheads="1"/>
                  </p:cNvSpPr>
                  <p:nvPr/>
                </p:nvSpPr>
                <p:spPr bwMode="auto">
                  <a:xfrm>
                    <a:off x="3620" y="227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82" name="Oval 178">
                    <a:extLst>
                      <a:ext uri="{FF2B5EF4-FFF2-40B4-BE49-F238E27FC236}">
                        <a16:creationId xmlns:a16="http://schemas.microsoft.com/office/drawing/2014/main" id="{27117EBA-E7B9-3DB1-7447-D78B446BF154}"/>
                      </a:ext>
                    </a:extLst>
                  </p:cNvPr>
                  <p:cNvSpPr>
                    <a:spLocks noChangeArrowheads="1"/>
                  </p:cNvSpPr>
                  <p:nvPr/>
                </p:nvSpPr>
                <p:spPr bwMode="auto">
                  <a:xfrm>
                    <a:off x="3588" y="226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83" name="Oval 179">
                    <a:extLst>
                      <a:ext uri="{FF2B5EF4-FFF2-40B4-BE49-F238E27FC236}">
                        <a16:creationId xmlns:a16="http://schemas.microsoft.com/office/drawing/2014/main" id="{CBCCCA03-7BF7-1C3B-946B-3DAE9536A235}"/>
                      </a:ext>
                    </a:extLst>
                  </p:cNvPr>
                  <p:cNvSpPr>
                    <a:spLocks noChangeArrowheads="1"/>
                  </p:cNvSpPr>
                  <p:nvPr/>
                </p:nvSpPr>
                <p:spPr bwMode="auto">
                  <a:xfrm>
                    <a:off x="3594" y="233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84" name="Oval 180">
                    <a:extLst>
                      <a:ext uri="{FF2B5EF4-FFF2-40B4-BE49-F238E27FC236}">
                        <a16:creationId xmlns:a16="http://schemas.microsoft.com/office/drawing/2014/main" id="{84E3A478-F9E7-70F7-0DDD-2AC7D9B237A9}"/>
                      </a:ext>
                    </a:extLst>
                  </p:cNvPr>
                  <p:cNvSpPr>
                    <a:spLocks noChangeArrowheads="1"/>
                  </p:cNvSpPr>
                  <p:nvPr/>
                </p:nvSpPr>
                <p:spPr bwMode="auto">
                  <a:xfrm>
                    <a:off x="3554" y="226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85" name="Oval 181">
                    <a:extLst>
                      <a:ext uri="{FF2B5EF4-FFF2-40B4-BE49-F238E27FC236}">
                        <a16:creationId xmlns:a16="http://schemas.microsoft.com/office/drawing/2014/main" id="{77126110-7D88-A96C-CF26-F53F36FE71A1}"/>
                      </a:ext>
                    </a:extLst>
                  </p:cNvPr>
                  <p:cNvSpPr>
                    <a:spLocks noChangeArrowheads="1"/>
                  </p:cNvSpPr>
                  <p:nvPr/>
                </p:nvSpPr>
                <p:spPr bwMode="auto">
                  <a:xfrm>
                    <a:off x="3552" y="215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86" name="Oval 182">
                    <a:extLst>
                      <a:ext uri="{FF2B5EF4-FFF2-40B4-BE49-F238E27FC236}">
                        <a16:creationId xmlns:a16="http://schemas.microsoft.com/office/drawing/2014/main" id="{E3E0FF55-EDA5-C4D7-8042-3032244B8D0B}"/>
                      </a:ext>
                    </a:extLst>
                  </p:cNvPr>
                  <p:cNvSpPr>
                    <a:spLocks noChangeArrowheads="1"/>
                  </p:cNvSpPr>
                  <p:nvPr/>
                </p:nvSpPr>
                <p:spPr bwMode="auto">
                  <a:xfrm>
                    <a:off x="3576" y="219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87" name="Oval 183">
                    <a:extLst>
                      <a:ext uri="{FF2B5EF4-FFF2-40B4-BE49-F238E27FC236}">
                        <a16:creationId xmlns:a16="http://schemas.microsoft.com/office/drawing/2014/main" id="{9E87CC88-88FD-C60E-00E0-B9C5E00C35FA}"/>
                      </a:ext>
                    </a:extLst>
                  </p:cNvPr>
                  <p:cNvSpPr>
                    <a:spLocks noChangeArrowheads="1"/>
                  </p:cNvSpPr>
                  <p:nvPr/>
                </p:nvSpPr>
                <p:spPr bwMode="auto">
                  <a:xfrm>
                    <a:off x="3393" y="227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88" name="Oval 184">
                    <a:extLst>
                      <a:ext uri="{FF2B5EF4-FFF2-40B4-BE49-F238E27FC236}">
                        <a16:creationId xmlns:a16="http://schemas.microsoft.com/office/drawing/2014/main" id="{1AA30C23-74A7-F914-050F-58FEA58C6C86}"/>
                      </a:ext>
                    </a:extLst>
                  </p:cNvPr>
                  <p:cNvSpPr>
                    <a:spLocks noChangeArrowheads="1"/>
                  </p:cNvSpPr>
                  <p:nvPr/>
                </p:nvSpPr>
                <p:spPr bwMode="auto">
                  <a:xfrm>
                    <a:off x="3553" y="2226"/>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89" name="Oval 185">
                    <a:extLst>
                      <a:ext uri="{FF2B5EF4-FFF2-40B4-BE49-F238E27FC236}">
                        <a16:creationId xmlns:a16="http://schemas.microsoft.com/office/drawing/2014/main" id="{CB308C51-F7CD-4A21-B2A5-2E4574D4CD5F}"/>
                      </a:ext>
                    </a:extLst>
                  </p:cNvPr>
                  <p:cNvSpPr>
                    <a:spLocks noChangeArrowheads="1"/>
                  </p:cNvSpPr>
                  <p:nvPr/>
                </p:nvSpPr>
                <p:spPr bwMode="auto">
                  <a:xfrm>
                    <a:off x="3472" y="231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90" name="Oval 186">
                    <a:extLst>
                      <a:ext uri="{FF2B5EF4-FFF2-40B4-BE49-F238E27FC236}">
                        <a16:creationId xmlns:a16="http://schemas.microsoft.com/office/drawing/2014/main" id="{79B2AA53-3BDC-04A6-FB3B-DBC93715BB25}"/>
                      </a:ext>
                    </a:extLst>
                  </p:cNvPr>
                  <p:cNvSpPr>
                    <a:spLocks noChangeArrowheads="1"/>
                  </p:cNvSpPr>
                  <p:nvPr/>
                </p:nvSpPr>
                <p:spPr bwMode="auto">
                  <a:xfrm>
                    <a:off x="3540" y="219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91" name="Oval 187">
                    <a:extLst>
                      <a:ext uri="{FF2B5EF4-FFF2-40B4-BE49-F238E27FC236}">
                        <a16:creationId xmlns:a16="http://schemas.microsoft.com/office/drawing/2014/main" id="{D3D973D6-F6AE-15EF-6E59-027081844EE4}"/>
                      </a:ext>
                    </a:extLst>
                  </p:cNvPr>
                  <p:cNvSpPr>
                    <a:spLocks noChangeArrowheads="1"/>
                  </p:cNvSpPr>
                  <p:nvPr/>
                </p:nvSpPr>
                <p:spPr bwMode="auto">
                  <a:xfrm>
                    <a:off x="3610" y="220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92" name="Oval 188">
                    <a:extLst>
                      <a:ext uri="{FF2B5EF4-FFF2-40B4-BE49-F238E27FC236}">
                        <a16:creationId xmlns:a16="http://schemas.microsoft.com/office/drawing/2014/main" id="{3AF52ED7-584A-6F19-5006-4EBC67A4FF79}"/>
                      </a:ext>
                    </a:extLst>
                  </p:cNvPr>
                  <p:cNvSpPr>
                    <a:spLocks noChangeArrowheads="1"/>
                  </p:cNvSpPr>
                  <p:nvPr/>
                </p:nvSpPr>
                <p:spPr bwMode="auto">
                  <a:xfrm>
                    <a:off x="3458" y="2283"/>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93" name="Oval 189">
                    <a:extLst>
                      <a:ext uri="{FF2B5EF4-FFF2-40B4-BE49-F238E27FC236}">
                        <a16:creationId xmlns:a16="http://schemas.microsoft.com/office/drawing/2014/main" id="{8527CF3C-5216-7F35-E62B-C1A5C4A21B66}"/>
                      </a:ext>
                    </a:extLst>
                  </p:cNvPr>
                  <p:cNvSpPr>
                    <a:spLocks noChangeArrowheads="1"/>
                  </p:cNvSpPr>
                  <p:nvPr/>
                </p:nvSpPr>
                <p:spPr bwMode="auto">
                  <a:xfrm>
                    <a:off x="3384" y="2225"/>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94" name="Oval 190">
                    <a:extLst>
                      <a:ext uri="{FF2B5EF4-FFF2-40B4-BE49-F238E27FC236}">
                        <a16:creationId xmlns:a16="http://schemas.microsoft.com/office/drawing/2014/main" id="{2491EF41-FE20-44FB-FCCF-85E4D76B4DE1}"/>
                      </a:ext>
                    </a:extLst>
                  </p:cNvPr>
                  <p:cNvSpPr>
                    <a:spLocks noChangeArrowheads="1"/>
                  </p:cNvSpPr>
                  <p:nvPr/>
                </p:nvSpPr>
                <p:spPr bwMode="auto">
                  <a:xfrm>
                    <a:off x="3450" y="218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95" name="Oval 191">
                    <a:extLst>
                      <a:ext uri="{FF2B5EF4-FFF2-40B4-BE49-F238E27FC236}">
                        <a16:creationId xmlns:a16="http://schemas.microsoft.com/office/drawing/2014/main" id="{AC43699D-15EB-2CA0-DE2E-F4383FC4CC12}"/>
                      </a:ext>
                    </a:extLst>
                  </p:cNvPr>
                  <p:cNvSpPr>
                    <a:spLocks noChangeArrowheads="1"/>
                  </p:cNvSpPr>
                  <p:nvPr/>
                </p:nvSpPr>
                <p:spPr bwMode="auto">
                  <a:xfrm>
                    <a:off x="3434" y="221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96" name="Oval 192">
                    <a:extLst>
                      <a:ext uri="{FF2B5EF4-FFF2-40B4-BE49-F238E27FC236}">
                        <a16:creationId xmlns:a16="http://schemas.microsoft.com/office/drawing/2014/main" id="{16FB9CD1-8107-EE97-8E2A-068EA9F83324}"/>
                      </a:ext>
                    </a:extLst>
                  </p:cNvPr>
                  <p:cNvSpPr>
                    <a:spLocks noChangeArrowheads="1"/>
                  </p:cNvSpPr>
                  <p:nvPr/>
                </p:nvSpPr>
                <p:spPr bwMode="auto">
                  <a:xfrm>
                    <a:off x="3454" y="224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97" name="Oval 193">
                    <a:extLst>
                      <a:ext uri="{FF2B5EF4-FFF2-40B4-BE49-F238E27FC236}">
                        <a16:creationId xmlns:a16="http://schemas.microsoft.com/office/drawing/2014/main" id="{A7FCD009-A960-A566-F095-56F1567DE695}"/>
                      </a:ext>
                    </a:extLst>
                  </p:cNvPr>
                  <p:cNvSpPr>
                    <a:spLocks noChangeArrowheads="1"/>
                  </p:cNvSpPr>
                  <p:nvPr/>
                </p:nvSpPr>
                <p:spPr bwMode="auto">
                  <a:xfrm>
                    <a:off x="3516" y="2267"/>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98" name="Oval 194">
                    <a:extLst>
                      <a:ext uri="{FF2B5EF4-FFF2-40B4-BE49-F238E27FC236}">
                        <a16:creationId xmlns:a16="http://schemas.microsoft.com/office/drawing/2014/main" id="{23A35B1C-2E6C-CF7E-C1B7-66D9F4A94C5C}"/>
                      </a:ext>
                    </a:extLst>
                  </p:cNvPr>
                  <p:cNvSpPr>
                    <a:spLocks noChangeArrowheads="1"/>
                  </p:cNvSpPr>
                  <p:nvPr/>
                </p:nvSpPr>
                <p:spPr bwMode="auto">
                  <a:xfrm>
                    <a:off x="3492" y="217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99" name="Oval 195">
                    <a:extLst>
                      <a:ext uri="{FF2B5EF4-FFF2-40B4-BE49-F238E27FC236}">
                        <a16:creationId xmlns:a16="http://schemas.microsoft.com/office/drawing/2014/main" id="{83AF71AB-6A58-0F7E-91C8-ADB20A072703}"/>
                      </a:ext>
                    </a:extLst>
                  </p:cNvPr>
                  <p:cNvSpPr>
                    <a:spLocks noChangeArrowheads="1"/>
                  </p:cNvSpPr>
                  <p:nvPr/>
                </p:nvSpPr>
                <p:spPr bwMode="auto">
                  <a:xfrm>
                    <a:off x="3402" y="240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00" name="Oval 196">
                    <a:extLst>
                      <a:ext uri="{FF2B5EF4-FFF2-40B4-BE49-F238E27FC236}">
                        <a16:creationId xmlns:a16="http://schemas.microsoft.com/office/drawing/2014/main" id="{37484456-A76C-69B0-2671-6EE892F21CD7}"/>
                      </a:ext>
                    </a:extLst>
                  </p:cNvPr>
                  <p:cNvSpPr>
                    <a:spLocks noChangeArrowheads="1"/>
                  </p:cNvSpPr>
                  <p:nvPr/>
                </p:nvSpPr>
                <p:spPr bwMode="auto">
                  <a:xfrm>
                    <a:off x="3586" y="216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01" name="Oval 197">
                    <a:extLst>
                      <a:ext uri="{FF2B5EF4-FFF2-40B4-BE49-F238E27FC236}">
                        <a16:creationId xmlns:a16="http://schemas.microsoft.com/office/drawing/2014/main" id="{637ED649-9374-786D-F2D6-0567FE3E4D5E}"/>
                      </a:ext>
                    </a:extLst>
                  </p:cNvPr>
                  <p:cNvSpPr>
                    <a:spLocks noChangeArrowheads="1"/>
                  </p:cNvSpPr>
                  <p:nvPr/>
                </p:nvSpPr>
                <p:spPr bwMode="auto">
                  <a:xfrm>
                    <a:off x="3588" y="222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02" name="Oval 198">
                    <a:extLst>
                      <a:ext uri="{FF2B5EF4-FFF2-40B4-BE49-F238E27FC236}">
                        <a16:creationId xmlns:a16="http://schemas.microsoft.com/office/drawing/2014/main" id="{CD39BE06-52AD-A637-1F1A-ACB3A5BA6E44}"/>
                      </a:ext>
                    </a:extLst>
                  </p:cNvPr>
                  <p:cNvSpPr>
                    <a:spLocks noChangeArrowheads="1"/>
                  </p:cNvSpPr>
                  <p:nvPr/>
                </p:nvSpPr>
                <p:spPr bwMode="auto">
                  <a:xfrm>
                    <a:off x="3511" y="220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03" name="Oval 199">
                    <a:extLst>
                      <a:ext uri="{FF2B5EF4-FFF2-40B4-BE49-F238E27FC236}">
                        <a16:creationId xmlns:a16="http://schemas.microsoft.com/office/drawing/2014/main" id="{5A7B8F9A-1AF8-1906-4576-FCF0FE4D2F4E}"/>
                      </a:ext>
                    </a:extLst>
                  </p:cNvPr>
                  <p:cNvSpPr>
                    <a:spLocks noChangeArrowheads="1"/>
                  </p:cNvSpPr>
                  <p:nvPr/>
                </p:nvSpPr>
                <p:spPr bwMode="auto">
                  <a:xfrm>
                    <a:off x="3527" y="223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04" name="Oval 200">
                    <a:extLst>
                      <a:ext uri="{FF2B5EF4-FFF2-40B4-BE49-F238E27FC236}">
                        <a16:creationId xmlns:a16="http://schemas.microsoft.com/office/drawing/2014/main" id="{01BBB861-CB93-6EC4-2F45-2DC77116F8BD}"/>
                      </a:ext>
                    </a:extLst>
                  </p:cNvPr>
                  <p:cNvSpPr>
                    <a:spLocks noChangeArrowheads="1"/>
                  </p:cNvSpPr>
                  <p:nvPr/>
                </p:nvSpPr>
                <p:spPr bwMode="auto">
                  <a:xfrm>
                    <a:off x="3426" y="227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05" name="Oval 201">
                    <a:extLst>
                      <a:ext uri="{FF2B5EF4-FFF2-40B4-BE49-F238E27FC236}">
                        <a16:creationId xmlns:a16="http://schemas.microsoft.com/office/drawing/2014/main" id="{8935FF42-C193-13D6-3533-CA8260044FDD}"/>
                      </a:ext>
                    </a:extLst>
                  </p:cNvPr>
                  <p:cNvSpPr>
                    <a:spLocks noChangeArrowheads="1"/>
                  </p:cNvSpPr>
                  <p:nvPr/>
                </p:nvSpPr>
                <p:spPr bwMode="auto">
                  <a:xfrm>
                    <a:off x="3416" y="224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06" name="Oval 202">
                    <a:extLst>
                      <a:ext uri="{FF2B5EF4-FFF2-40B4-BE49-F238E27FC236}">
                        <a16:creationId xmlns:a16="http://schemas.microsoft.com/office/drawing/2014/main" id="{DAE2BEC0-D9FA-0670-C367-59414FE9A274}"/>
                      </a:ext>
                    </a:extLst>
                  </p:cNvPr>
                  <p:cNvSpPr>
                    <a:spLocks noChangeArrowheads="1"/>
                  </p:cNvSpPr>
                  <p:nvPr/>
                </p:nvSpPr>
                <p:spPr bwMode="auto">
                  <a:xfrm>
                    <a:off x="3618" y="223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07" name="Oval 203">
                    <a:extLst>
                      <a:ext uri="{FF2B5EF4-FFF2-40B4-BE49-F238E27FC236}">
                        <a16:creationId xmlns:a16="http://schemas.microsoft.com/office/drawing/2014/main" id="{315CB64D-6FE8-23A6-9A3B-F7FD93D3C8B4}"/>
                      </a:ext>
                    </a:extLst>
                  </p:cNvPr>
                  <p:cNvSpPr>
                    <a:spLocks noChangeArrowheads="1"/>
                  </p:cNvSpPr>
                  <p:nvPr/>
                </p:nvSpPr>
                <p:spPr bwMode="auto">
                  <a:xfrm>
                    <a:off x="3352" y="228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08" name="Oval 204">
                    <a:extLst>
                      <a:ext uri="{FF2B5EF4-FFF2-40B4-BE49-F238E27FC236}">
                        <a16:creationId xmlns:a16="http://schemas.microsoft.com/office/drawing/2014/main" id="{E3D6FE79-597A-0802-2AE2-D83F1E3613D9}"/>
                      </a:ext>
                    </a:extLst>
                  </p:cNvPr>
                  <p:cNvSpPr>
                    <a:spLocks noChangeArrowheads="1"/>
                  </p:cNvSpPr>
                  <p:nvPr/>
                </p:nvSpPr>
                <p:spPr bwMode="auto">
                  <a:xfrm>
                    <a:off x="3366" y="225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09" name="Oval 205">
                    <a:extLst>
                      <a:ext uri="{FF2B5EF4-FFF2-40B4-BE49-F238E27FC236}">
                        <a16:creationId xmlns:a16="http://schemas.microsoft.com/office/drawing/2014/main" id="{B716FD7C-C342-0ED1-069E-582D2B20B22B}"/>
                      </a:ext>
                    </a:extLst>
                  </p:cNvPr>
                  <p:cNvSpPr>
                    <a:spLocks noChangeArrowheads="1"/>
                  </p:cNvSpPr>
                  <p:nvPr/>
                </p:nvSpPr>
                <p:spPr bwMode="auto">
                  <a:xfrm>
                    <a:off x="3351" y="222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10" name="Oval 206">
                    <a:extLst>
                      <a:ext uri="{FF2B5EF4-FFF2-40B4-BE49-F238E27FC236}">
                        <a16:creationId xmlns:a16="http://schemas.microsoft.com/office/drawing/2014/main" id="{93BE237A-D708-1F53-4C68-FDE42C6E4860}"/>
                      </a:ext>
                    </a:extLst>
                  </p:cNvPr>
                  <p:cNvSpPr>
                    <a:spLocks noChangeArrowheads="1"/>
                  </p:cNvSpPr>
                  <p:nvPr/>
                </p:nvSpPr>
                <p:spPr bwMode="auto">
                  <a:xfrm>
                    <a:off x="3392" y="210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11" name="Oval 207">
                    <a:extLst>
                      <a:ext uri="{FF2B5EF4-FFF2-40B4-BE49-F238E27FC236}">
                        <a16:creationId xmlns:a16="http://schemas.microsoft.com/office/drawing/2014/main" id="{ACE0FEB8-6825-FB68-D238-8284A316AD7A}"/>
                      </a:ext>
                    </a:extLst>
                  </p:cNvPr>
                  <p:cNvSpPr>
                    <a:spLocks noChangeArrowheads="1"/>
                  </p:cNvSpPr>
                  <p:nvPr/>
                </p:nvSpPr>
                <p:spPr bwMode="auto">
                  <a:xfrm>
                    <a:off x="3360" y="219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12" name="Oval 208">
                    <a:extLst>
                      <a:ext uri="{FF2B5EF4-FFF2-40B4-BE49-F238E27FC236}">
                        <a16:creationId xmlns:a16="http://schemas.microsoft.com/office/drawing/2014/main" id="{89F68691-D8BF-D170-1382-E374EE024B0F}"/>
                      </a:ext>
                    </a:extLst>
                  </p:cNvPr>
                  <p:cNvSpPr>
                    <a:spLocks noChangeArrowheads="1"/>
                  </p:cNvSpPr>
                  <p:nvPr/>
                </p:nvSpPr>
                <p:spPr bwMode="auto">
                  <a:xfrm>
                    <a:off x="3358" y="203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13" name="Oval 209">
                    <a:extLst>
                      <a:ext uri="{FF2B5EF4-FFF2-40B4-BE49-F238E27FC236}">
                        <a16:creationId xmlns:a16="http://schemas.microsoft.com/office/drawing/2014/main" id="{D59DBD05-7EAC-7A16-65E8-6D183A836DFA}"/>
                      </a:ext>
                    </a:extLst>
                  </p:cNvPr>
                  <p:cNvSpPr>
                    <a:spLocks noChangeArrowheads="1"/>
                  </p:cNvSpPr>
                  <p:nvPr/>
                </p:nvSpPr>
                <p:spPr bwMode="auto">
                  <a:xfrm>
                    <a:off x="3398" y="2139"/>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14" name="Oval 210">
                    <a:extLst>
                      <a:ext uri="{FF2B5EF4-FFF2-40B4-BE49-F238E27FC236}">
                        <a16:creationId xmlns:a16="http://schemas.microsoft.com/office/drawing/2014/main" id="{69ACBAD3-27A9-22A9-B71E-BC95BCE38BA5}"/>
                      </a:ext>
                    </a:extLst>
                  </p:cNvPr>
                  <p:cNvSpPr>
                    <a:spLocks noChangeArrowheads="1"/>
                  </p:cNvSpPr>
                  <p:nvPr/>
                </p:nvSpPr>
                <p:spPr bwMode="auto">
                  <a:xfrm>
                    <a:off x="3400" y="230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15" name="Oval 211">
                    <a:extLst>
                      <a:ext uri="{FF2B5EF4-FFF2-40B4-BE49-F238E27FC236}">
                        <a16:creationId xmlns:a16="http://schemas.microsoft.com/office/drawing/2014/main" id="{18C453AA-847D-0B24-DD0F-17CD19B8BE4B}"/>
                      </a:ext>
                    </a:extLst>
                  </p:cNvPr>
                  <p:cNvSpPr>
                    <a:spLocks noChangeArrowheads="1"/>
                  </p:cNvSpPr>
                  <p:nvPr/>
                </p:nvSpPr>
                <p:spPr bwMode="auto">
                  <a:xfrm>
                    <a:off x="3374" y="206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16" name="Oval 212">
                    <a:extLst>
                      <a:ext uri="{FF2B5EF4-FFF2-40B4-BE49-F238E27FC236}">
                        <a16:creationId xmlns:a16="http://schemas.microsoft.com/office/drawing/2014/main" id="{315394AD-02AA-B0CB-C4E0-7F44457A1D7C}"/>
                      </a:ext>
                    </a:extLst>
                  </p:cNvPr>
                  <p:cNvSpPr>
                    <a:spLocks noChangeArrowheads="1"/>
                  </p:cNvSpPr>
                  <p:nvPr/>
                </p:nvSpPr>
                <p:spPr bwMode="auto">
                  <a:xfrm>
                    <a:off x="3401" y="234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17" name="Oval 213">
                    <a:extLst>
                      <a:ext uri="{FF2B5EF4-FFF2-40B4-BE49-F238E27FC236}">
                        <a16:creationId xmlns:a16="http://schemas.microsoft.com/office/drawing/2014/main" id="{2F0B04AA-BBF8-8E51-6B84-DC9F6ACC0665}"/>
                      </a:ext>
                    </a:extLst>
                  </p:cNvPr>
                  <p:cNvSpPr>
                    <a:spLocks noChangeArrowheads="1"/>
                  </p:cNvSpPr>
                  <p:nvPr/>
                </p:nvSpPr>
                <p:spPr bwMode="auto">
                  <a:xfrm>
                    <a:off x="3391" y="237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18" name="Oval 214">
                    <a:extLst>
                      <a:ext uri="{FF2B5EF4-FFF2-40B4-BE49-F238E27FC236}">
                        <a16:creationId xmlns:a16="http://schemas.microsoft.com/office/drawing/2014/main" id="{872BDE7F-4C37-59B7-A809-F346AC6FC760}"/>
                      </a:ext>
                    </a:extLst>
                  </p:cNvPr>
                  <p:cNvSpPr>
                    <a:spLocks noChangeArrowheads="1"/>
                  </p:cNvSpPr>
                  <p:nvPr/>
                </p:nvSpPr>
                <p:spPr bwMode="auto">
                  <a:xfrm>
                    <a:off x="3377" y="242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19" name="Oval 215">
                    <a:extLst>
                      <a:ext uri="{FF2B5EF4-FFF2-40B4-BE49-F238E27FC236}">
                        <a16:creationId xmlns:a16="http://schemas.microsoft.com/office/drawing/2014/main" id="{558C678A-EBF5-1F6F-3E17-08D19BAB5F1B}"/>
                      </a:ext>
                    </a:extLst>
                  </p:cNvPr>
                  <p:cNvSpPr>
                    <a:spLocks noChangeArrowheads="1"/>
                  </p:cNvSpPr>
                  <p:nvPr/>
                </p:nvSpPr>
                <p:spPr bwMode="auto">
                  <a:xfrm>
                    <a:off x="3343" y="249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20" name="Oval 216">
                    <a:extLst>
                      <a:ext uri="{FF2B5EF4-FFF2-40B4-BE49-F238E27FC236}">
                        <a16:creationId xmlns:a16="http://schemas.microsoft.com/office/drawing/2014/main" id="{E04545B5-56E9-3892-67E1-2D3E8FA34EEB}"/>
                      </a:ext>
                    </a:extLst>
                  </p:cNvPr>
                  <p:cNvSpPr>
                    <a:spLocks noChangeArrowheads="1"/>
                  </p:cNvSpPr>
                  <p:nvPr/>
                </p:nvSpPr>
                <p:spPr bwMode="auto">
                  <a:xfrm>
                    <a:off x="3335" y="230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21" name="Oval 217">
                    <a:extLst>
                      <a:ext uri="{FF2B5EF4-FFF2-40B4-BE49-F238E27FC236}">
                        <a16:creationId xmlns:a16="http://schemas.microsoft.com/office/drawing/2014/main" id="{DED97604-8A6E-1DE4-25BF-9E98BDC1904F}"/>
                      </a:ext>
                    </a:extLst>
                  </p:cNvPr>
                  <p:cNvSpPr>
                    <a:spLocks noChangeArrowheads="1"/>
                  </p:cNvSpPr>
                  <p:nvPr/>
                </p:nvSpPr>
                <p:spPr bwMode="auto">
                  <a:xfrm>
                    <a:off x="3363" y="245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22" name="Oval 218">
                    <a:extLst>
                      <a:ext uri="{FF2B5EF4-FFF2-40B4-BE49-F238E27FC236}">
                        <a16:creationId xmlns:a16="http://schemas.microsoft.com/office/drawing/2014/main" id="{38161004-6E42-2EC0-2C60-257D95244AE6}"/>
                      </a:ext>
                    </a:extLst>
                  </p:cNvPr>
                  <p:cNvSpPr>
                    <a:spLocks noChangeArrowheads="1"/>
                  </p:cNvSpPr>
                  <p:nvPr/>
                </p:nvSpPr>
                <p:spPr bwMode="auto">
                  <a:xfrm>
                    <a:off x="3333" y="224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23" name="Oval 219">
                    <a:extLst>
                      <a:ext uri="{FF2B5EF4-FFF2-40B4-BE49-F238E27FC236}">
                        <a16:creationId xmlns:a16="http://schemas.microsoft.com/office/drawing/2014/main" id="{E75EEF9D-9B40-9140-DB95-8E4DBC945967}"/>
                      </a:ext>
                    </a:extLst>
                  </p:cNvPr>
                  <p:cNvSpPr>
                    <a:spLocks noChangeArrowheads="1"/>
                  </p:cNvSpPr>
                  <p:nvPr/>
                </p:nvSpPr>
                <p:spPr bwMode="auto">
                  <a:xfrm>
                    <a:off x="3331" y="218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nvGrpSpPr>
                  <p:cNvPr id="224" name="Group 220">
                    <a:extLst>
                      <a:ext uri="{FF2B5EF4-FFF2-40B4-BE49-F238E27FC236}">
                        <a16:creationId xmlns:a16="http://schemas.microsoft.com/office/drawing/2014/main" id="{C75F1E60-7815-75D6-6000-D20B5C691078}"/>
                      </a:ext>
                    </a:extLst>
                  </p:cNvPr>
                  <p:cNvGrpSpPr>
                    <a:grpSpLocks/>
                  </p:cNvGrpSpPr>
                  <p:nvPr/>
                </p:nvGrpSpPr>
                <p:grpSpPr bwMode="auto">
                  <a:xfrm>
                    <a:off x="624" y="1972"/>
                    <a:ext cx="1769" cy="577"/>
                    <a:chOff x="649" y="1678"/>
                    <a:chExt cx="1769" cy="577"/>
                  </a:xfrm>
                </p:grpSpPr>
                <p:sp>
                  <p:nvSpPr>
                    <p:cNvPr id="401" name="Freeform 221">
                      <a:extLst>
                        <a:ext uri="{FF2B5EF4-FFF2-40B4-BE49-F238E27FC236}">
                          <a16:creationId xmlns:a16="http://schemas.microsoft.com/office/drawing/2014/main" id="{75C2C33B-761A-501C-8F46-3D06FA2F0CF9}"/>
                        </a:ext>
                      </a:extLst>
                    </p:cNvPr>
                    <p:cNvSpPr>
                      <a:spLocks/>
                    </p:cNvSpPr>
                    <p:nvPr/>
                  </p:nvSpPr>
                  <p:spPr bwMode="auto">
                    <a:xfrm>
                      <a:off x="657" y="1678"/>
                      <a:ext cx="1761" cy="289"/>
                    </a:xfrm>
                    <a:custGeom>
                      <a:avLst/>
                      <a:gdLst>
                        <a:gd name="T0" fmla="*/ 1760 w 1761"/>
                        <a:gd name="T1" fmla="*/ 0 h 289"/>
                        <a:gd name="T2" fmla="*/ 1716 w 1761"/>
                        <a:gd name="T3" fmla="*/ 30 h 289"/>
                        <a:gd name="T4" fmla="*/ 1660 w 1761"/>
                        <a:gd name="T5" fmla="*/ 120 h 289"/>
                        <a:gd name="T6" fmla="*/ 1600 w 1761"/>
                        <a:gd name="T7" fmla="*/ 168 h 289"/>
                        <a:gd name="T8" fmla="*/ 964 w 1761"/>
                        <a:gd name="T9" fmla="*/ 224 h 289"/>
                        <a:gd name="T10" fmla="*/ 368 w 1761"/>
                        <a:gd name="T11" fmla="*/ 254 h 289"/>
                        <a:gd name="T12" fmla="*/ 0 w 1761"/>
                        <a:gd name="T13" fmla="*/ 288 h 289"/>
                      </a:gdLst>
                      <a:ahLst/>
                      <a:cxnLst>
                        <a:cxn ang="0">
                          <a:pos x="T0" y="T1"/>
                        </a:cxn>
                        <a:cxn ang="0">
                          <a:pos x="T2" y="T3"/>
                        </a:cxn>
                        <a:cxn ang="0">
                          <a:pos x="T4" y="T5"/>
                        </a:cxn>
                        <a:cxn ang="0">
                          <a:pos x="T6" y="T7"/>
                        </a:cxn>
                        <a:cxn ang="0">
                          <a:pos x="T8" y="T9"/>
                        </a:cxn>
                        <a:cxn ang="0">
                          <a:pos x="T10" y="T11"/>
                        </a:cxn>
                        <a:cxn ang="0">
                          <a:pos x="T12" y="T13"/>
                        </a:cxn>
                      </a:cxnLst>
                      <a:rect l="0" t="0" r="r" b="b"/>
                      <a:pathLst>
                        <a:path w="1761" h="289">
                          <a:moveTo>
                            <a:pt x="1760" y="0"/>
                          </a:moveTo>
                          <a:lnTo>
                            <a:pt x="1716" y="30"/>
                          </a:lnTo>
                          <a:lnTo>
                            <a:pt x="1660" y="120"/>
                          </a:lnTo>
                          <a:lnTo>
                            <a:pt x="1600" y="168"/>
                          </a:lnTo>
                          <a:lnTo>
                            <a:pt x="964" y="224"/>
                          </a:lnTo>
                          <a:lnTo>
                            <a:pt x="368" y="254"/>
                          </a:lnTo>
                          <a:lnTo>
                            <a:pt x="0" y="288"/>
                          </a:lnTo>
                        </a:path>
                      </a:pathLst>
                    </a:custGeom>
                    <a:noFill/>
                    <a:ln w="25400" cap="rnd" cmpd="sng">
                      <a:solidFill>
                        <a:srgbClr val="FC100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02" name="Freeform 222">
                      <a:extLst>
                        <a:ext uri="{FF2B5EF4-FFF2-40B4-BE49-F238E27FC236}">
                          <a16:creationId xmlns:a16="http://schemas.microsoft.com/office/drawing/2014/main" id="{FB7C411F-3634-B181-060C-3403F9DDAE8E}"/>
                        </a:ext>
                      </a:extLst>
                    </p:cNvPr>
                    <p:cNvSpPr>
                      <a:spLocks/>
                    </p:cNvSpPr>
                    <p:nvPr/>
                  </p:nvSpPr>
                  <p:spPr bwMode="auto">
                    <a:xfrm>
                      <a:off x="649" y="1966"/>
                      <a:ext cx="1761" cy="289"/>
                    </a:xfrm>
                    <a:custGeom>
                      <a:avLst/>
                      <a:gdLst>
                        <a:gd name="T0" fmla="*/ 1760 w 1761"/>
                        <a:gd name="T1" fmla="*/ 288 h 289"/>
                        <a:gd name="T2" fmla="*/ 1716 w 1761"/>
                        <a:gd name="T3" fmla="*/ 258 h 289"/>
                        <a:gd name="T4" fmla="*/ 1660 w 1761"/>
                        <a:gd name="T5" fmla="*/ 168 h 289"/>
                        <a:gd name="T6" fmla="*/ 1600 w 1761"/>
                        <a:gd name="T7" fmla="*/ 120 h 289"/>
                        <a:gd name="T8" fmla="*/ 964 w 1761"/>
                        <a:gd name="T9" fmla="*/ 64 h 289"/>
                        <a:gd name="T10" fmla="*/ 368 w 1761"/>
                        <a:gd name="T11" fmla="*/ 34 h 289"/>
                        <a:gd name="T12" fmla="*/ 0 w 1761"/>
                        <a:gd name="T13" fmla="*/ 0 h 289"/>
                      </a:gdLst>
                      <a:ahLst/>
                      <a:cxnLst>
                        <a:cxn ang="0">
                          <a:pos x="T0" y="T1"/>
                        </a:cxn>
                        <a:cxn ang="0">
                          <a:pos x="T2" y="T3"/>
                        </a:cxn>
                        <a:cxn ang="0">
                          <a:pos x="T4" y="T5"/>
                        </a:cxn>
                        <a:cxn ang="0">
                          <a:pos x="T6" y="T7"/>
                        </a:cxn>
                        <a:cxn ang="0">
                          <a:pos x="T8" y="T9"/>
                        </a:cxn>
                        <a:cxn ang="0">
                          <a:pos x="T10" y="T11"/>
                        </a:cxn>
                        <a:cxn ang="0">
                          <a:pos x="T12" y="T13"/>
                        </a:cxn>
                      </a:cxnLst>
                      <a:rect l="0" t="0" r="r" b="b"/>
                      <a:pathLst>
                        <a:path w="1761" h="289">
                          <a:moveTo>
                            <a:pt x="1760" y="288"/>
                          </a:moveTo>
                          <a:lnTo>
                            <a:pt x="1716" y="258"/>
                          </a:lnTo>
                          <a:lnTo>
                            <a:pt x="1660" y="168"/>
                          </a:lnTo>
                          <a:lnTo>
                            <a:pt x="1600" y="120"/>
                          </a:lnTo>
                          <a:lnTo>
                            <a:pt x="964" y="64"/>
                          </a:lnTo>
                          <a:lnTo>
                            <a:pt x="368" y="34"/>
                          </a:lnTo>
                          <a:lnTo>
                            <a:pt x="0" y="0"/>
                          </a:lnTo>
                        </a:path>
                      </a:pathLst>
                    </a:custGeom>
                    <a:noFill/>
                    <a:ln w="25400" cap="rnd" cmpd="sng">
                      <a:solidFill>
                        <a:srgbClr val="FC100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sp>
                <p:nvSpPr>
                  <p:cNvPr id="225" name="Oval 223">
                    <a:extLst>
                      <a:ext uri="{FF2B5EF4-FFF2-40B4-BE49-F238E27FC236}">
                        <a16:creationId xmlns:a16="http://schemas.microsoft.com/office/drawing/2014/main" id="{3C05F2F8-1151-BEB9-5A8C-07B14DDAB6F3}"/>
                      </a:ext>
                    </a:extLst>
                  </p:cNvPr>
                  <p:cNvSpPr>
                    <a:spLocks noChangeArrowheads="1"/>
                  </p:cNvSpPr>
                  <p:nvPr/>
                </p:nvSpPr>
                <p:spPr bwMode="auto">
                  <a:xfrm>
                    <a:off x="1314" y="225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26" name="Oval 224">
                    <a:extLst>
                      <a:ext uri="{FF2B5EF4-FFF2-40B4-BE49-F238E27FC236}">
                        <a16:creationId xmlns:a16="http://schemas.microsoft.com/office/drawing/2014/main" id="{69AE42F7-8374-168A-97C2-7DD98553DE97}"/>
                      </a:ext>
                    </a:extLst>
                  </p:cNvPr>
                  <p:cNvSpPr>
                    <a:spLocks noChangeArrowheads="1"/>
                  </p:cNvSpPr>
                  <p:nvPr/>
                </p:nvSpPr>
                <p:spPr bwMode="auto">
                  <a:xfrm>
                    <a:off x="1338" y="227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27" name="Oval 225">
                    <a:extLst>
                      <a:ext uri="{FF2B5EF4-FFF2-40B4-BE49-F238E27FC236}">
                        <a16:creationId xmlns:a16="http://schemas.microsoft.com/office/drawing/2014/main" id="{F48D3E1C-765F-36DC-40A3-526F6FC3FEF6}"/>
                      </a:ext>
                    </a:extLst>
                  </p:cNvPr>
                  <p:cNvSpPr>
                    <a:spLocks noChangeArrowheads="1"/>
                  </p:cNvSpPr>
                  <p:nvPr/>
                </p:nvSpPr>
                <p:spPr bwMode="auto">
                  <a:xfrm>
                    <a:off x="1266" y="224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28" name="Oval 226">
                    <a:extLst>
                      <a:ext uri="{FF2B5EF4-FFF2-40B4-BE49-F238E27FC236}">
                        <a16:creationId xmlns:a16="http://schemas.microsoft.com/office/drawing/2014/main" id="{9FC2D5D8-4B76-3F25-FD61-901163DA2009}"/>
                      </a:ext>
                    </a:extLst>
                  </p:cNvPr>
                  <p:cNvSpPr>
                    <a:spLocks noChangeArrowheads="1"/>
                  </p:cNvSpPr>
                  <p:nvPr/>
                </p:nvSpPr>
                <p:spPr bwMode="auto">
                  <a:xfrm>
                    <a:off x="1236" y="222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29" name="Oval 227">
                    <a:extLst>
                      <a:ext uri="{FF2B5EF4-FFF2-40B4-BE49-F238E27FC236}">
                        <a16:creationId xmlns:a16="http://schemas.microsoft.com/office/drawing/2014/main" id="{BAC5F9DE-8A5B-3BED-2D22-5F2C2F721D47}"/>
                      </a:ext>
                    </a:extLst>
                  </p:cNvPr>
                  <p:cNvSpPr>
                    <a:spLocks noChangeArrowheads="1"/>
                  </p:cNvSpPr>
                  <p:nvPr/>
                </p:nvSpPr>
                <p:spPr bwMode="auto">
                  <a:xfrm>
                    <a:off x="1184" y="227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30" name="Oval 228">
                    <a:extLst>
                      <a:ext uri="{FF2B5EF4-FFF2-40B4-BE49-F238E27FC236}">
                        <a16:creationId xmlns:a16="http://schemas.microsoft.com/office/drawing/2014/main" id="{A91D1C25-9EA0-0763-100C-6DBF5B661CD7}"/>
                      </a:ext>
                    </a:extLst>
                  </p:cNvPr>
                  <p:cNvSpPr>
                    <a:spLocks noChangeArrowheads="1"/>
                  </p:cNvSpPr>
                  <p:nvPr/>
                </p:nvSpPr>
                <p:spPr bwMode="auto">
                  <a:xfrm>
                    <a:off x="1134" y="223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31" name="Oval 229">
                    <a:extLst>
                      <a:ext uri="{FF2B5EF4-FFF2-40B4-BE49-F238E27FC236}">
                        <a16:creationId xmlns:a16="http://schemas.microsoft.com/office/drawing/2014/main" id="{5C9367D2-F7CB-3792-F243-EA3CC191F461}"/>
                      </a:ext>
                    </a:extLst>
                  </p:cNvPr>
                  <p:cNvSpPr>
                    <a:spLocks noChangeArrowheads="1"/>
                  </p:cNvSpPr>
                  <p:nvPr/>
                </p:nvSpPr>
                <p:spPr bwMode="auto">
                  <a:xfrm>
                    <a:off x="1166" y="2227"/>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32" name="Oval 230">
                    <a:extLst>
                      <a:ext uri="{FF2B5EF4-FFF2-40B4-BE49-F238E27FC236}">
                        <a16:creationId xmlns:a16="http://schemas.microsoft.com/office/drawing/2014/main" id="{D0FD9C5A-FC40-BAF3-8525-5A60D0B4460B}"/>
                      </a:ext>
                    </a:extLst>
                  </p:cNvPr>
                  <p:cNvSpPr>
                    <a:spLocks noChangeArrowheads="1"/>
                  </p:cNvSpPr>
                  <p:nvPr/>
                </p:nvSpPr>
                <p:spPr bwMode="auto">
                  <a:xfrm>
                    <a:off x="1250" y="2269"/>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33" name="Oval 231">
                    <a:extLst>
                      <a:ext uri="{FF2B5EF4-FFF2-40B4-BE49-F238E27FC236}">
                        <a16:creationId xmlns:a16="http://schemas.microsoft.com/office/drawing/2014/main" id="{CF08CEAE-2E48-CD4A-6A94-29B6A7812AEF}"/>
                      </a:ext>
                    </a:extLst>
                  </p:cNvPr>
                  <p:cNvSpPr>
                    <a:spLocks noChangeArrowheads="1"/>
                  </p:cNvSpPr>
                  <p:nvPr/>
                </p:nvSpPr>
                <p:spPr bwMode="auto">
                  <a:xfrm>
                    <a:off x="1200" y="2226"/>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34" name="Oval 232">
                    <a:extLst>
                      <a:ext uri="{FF2B5EF4-FFF2-40B4-BE49-F238E27FC236}">
                        <a16:creationId xmlns:a16="http://schemas.microsoft.com/office/drawing/2014/main" id="{3A739BCF-67D8-CB7C-5C8F-239457342B78}"/>
                      </a:ext>
                    </a:extLst>
                  </p:cNvPr>
                  <p:cNvSpPr>
                    <a:spLocks noChangeArrowheads="1"/>
                  </p:cNvSpPr>
                  <p:nvPr/>
                </p:nvSpPr>
                <p:spPr bwMode="auto">
                  <a:xfrm>
                    <a:off x="1116" y="2267"/>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35" name="Oval 233">
                    <a:extLst>
                      <a:ext uri="{FF2B5EF4-FFF2-40B4-BE49-F238E27FC236}">
                        <a16:creationId xmlns:a16="http://schemas.microsoft.com/office/drawing/2014/main" id="{518FB100-D632-7CD1-DDC7-2028918F0C01}"/>
                      </a:ext>
                    </a:extLst>
                  </p:cNvPr>
                  <p:cNvSpPr>
                    <a:spLocks noChangeArrowheads="1"/>
                  </p:cNvSpPr>
                  <p:nvPr/>
                </p:nvSpPr>
                <p:spPr bwMode="auto">
                  <a:xfrm>
                    <a:off x="1100" y="223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36" name="Oval 234">
                    <a:extLst>
                      <a:ext uri="{FF2B5EF4-FFF2-40B4-BE49-F238E27FC236}">
                        <a16:creationId xmlns:a16="http://schemas.microsoft.com/office/drawing/2014/main" id="{9A4516C8-4FD8-8E49-1A92-EEE3128B2BF9}"/>
                      </a:ext>
                    </a:extLst>
                  </p:cNvPr>
                  <p:cNvSpPr>
                    <a:spLocks noChangeArrowheads="1"/>
                  </p:cNvSpPr>
                  <p:nvPr/>
                </p:nvSpPr>
                <p:spPr bwMode="auto">
                  <a:xfrm>
                    <a:off x="1150" y="226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37" name="Oval 235">
                    <a:extLst>
                      <a:ext uri="{FF2B5EF4-FFF2-40B4-BE49-F238E27FC236}">
                        <a16:creationId xmlns:a16="http://schemas.microsoft.com/office/drawing/2014/main" id="{02C4A325-2633-443E-B592-9AE78E0919D1}"/>
                      </a:ext>
                    </a:extLst>
                  </p:cNvPr>
                  <p:cNvSpPr>
                    <a:spLocks noChangeArrowheads="1"/>
                  </p:cNvSpPr>
                  <p:nvPr/>
                </p:nvSpPr>
                <p:spPr bwMode="auto">
                  <a:xfrm>
                    <a:off x="1375" y="221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38" name="Oval 236">
                    <a:extLst>
                      <a:ext uri="{FF2B5EF4-FFF2-40B4-BE49-F238E27FC236}">
                        <a16:creationId xmlns:a16="http://schemas.microsoft.com/office/drawing/2014/main" id="{FA11AF19-558C-FBDC-E471-FBBB0DE67F1B}"/>
                      </a:ext>
                    </a:extLst>
                  </p:cNvPr>
                  <p:cNvSpPr>
                    <a:spLocks noChangeArrowheads="1"/>
                  </p:cNvSpPr>
                  <p:nvPr/>
                </p:nvSpPr>
                <p:spPr bwMode="auto">
                  <a:xfrm>
                    <a:off x="1353" y="2241"/>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39" name="Oval 237">
                    <a:extLst>
                      <a:ext uri="{FF2B5EF4-FFF2-40B4-BE49-F238E27FC236}">
                        <a16:creationId xmlns:a16="http://schemas.microsoft.com/office/drawing/2014/main" id="{F184EDD0-B921-DC6C-E51D-4FB76A57E91D}"/>
                      </a:ext>
                    </a:extLst>
                  </p:cNvPr>
                  <p:cNvSpPr>
                    <a:spLocks noChangeArrowheads="1"/>
                  </p:cNvSpPr>
                  <p:nvPr/>
                </p:nvSpPr>
                <p:spPr bwMode="auto">
                  <a:xfrm>
                    <a:off x="1283" y="227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40" name="Oval 238">
                    <a:extLst>
                      <a:ext uri="{FF2B5EF4-FFF2-40B4-BE49-F238E27FC236}">
                        <a16:creationId xmlns:a16="http://schemas.microsoft.com/office/drawing/2014/main" id="{CEE4FBE1-D6DC-30D4-1AFF-92C52E9A62D4}"/>
                      </a:ext>
                    </a:extLst>
                  </p:cNvPr>
                  <p:cNvSpPr>
                    <a:spLocks noChangeArrowheads="1"/>
                  </p:cNvSpPr>
                  <p:nvPr/>
                </p:nvSpPr>
                <p:spPr bwMode="auto">
                  <a:xfrm>
                    <a:off x="2068" y="216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41" name="Oval 239">
                    <a:extLst>
                      <a:ext uri="{FF2B5EF4-FFF2-40B4-BE49-F238E27FC236}">
                        <a16:creationId xmlns:a16="http://schemas.microsoft.com/office/drawing/2014/main" id="{3579DF3C-C458-91C6-BADF-C72A3901DADC}"/>
                      </a:ext>
                    </a:extLst>
                  </p:cNvPr>
                  <p:cNvSpPr>
                    <a:spLocks noChangeArrowheads="1"/>
                  </p:cNvSpPr>
                  <p:nvPr/>
                </p:nvSpPr>
                <p:spPr bwMode="auto">
                  <a:xfrm>
                    <a:off x="1844" y="218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42" name="Oval 240">
                    <a:extLst>
                      <a:ext uri="{FF2B5EF4-FFF2-40B4-BE49-F238E27FC236}">
                        <a16:creationId xmlns:a16="http://schemas.microsoft.com/office/drawing/2014/main" id="{D5DBD194-BD3F-F1F0-C047-930379F12C5D}"/>
                      </a:ext>
                    </a:extLst>
                  </p:cNvPr>
                  <p:cNvSpPr>
                    <a:spLocks noChangeArrowheads="1"/>
                  </p:cNvSpPr>
                  <p:nvPr/>
                </p:nvSpPr>
                <p:spPr bwMode="auto">
                  <a:xfrm>
                    <a:off x="1820" y="224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43" name="Oval 241">
                    <a:extLst>
                      <a:ext uri="{FF2B5EF4-FFF2-40B4-BE49-F238E27FC236}">
                        <a16:creationId xmlns:a16="http://schemas.microsoft.com/office/drawing/2014/main" id="{D30C13DC-92A3-0DA2-6C11-62280CAD0E3C}"/>
                      </a:ext>
                    </a:extLst>
                  </p:cNvPr>
                  <p:cNvSpPr>
                    <a:spLocks noChangeArrowheads="1"/>
                  </p:cNvSpPr>
                  <p:nvPr/>
                </p:nvSpPr>
                <p:spPr bwMode="auto">
                  <a:xfrm>
                    <a:off x="1850" y="2311"/>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44" name="Oval 242">
                    <a:extLst>
                      <a:ext uri="{FF2B5EF4-FFF2-40B4-BE49-F238E27FC236}">
                        <a16:creationId xmlns:a16="http://schemas.microsoft.com/office/drawing/2014/main" id="{F4E9DBF8-D9E2-2368-8BB0-D0A49C2B8366}"/>
                      </a:ext>
                    </a:extLst>
                  </p:cNvPr>
                  <p:cNvSpPr>
                    <a:spLocks noChangeArrowheads="1"/>
                  </p:cNvSpPr>
                  <p:nvPr/>
                </p:nvSpPr>
                <p:spPr bwMode="auto">
                  <a:xfrm>
                    <a:off x="1982" y="220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45" name="Oval 243">
                    <a:extLst>
                      <a:ext uri="{FF2B5EF4-FFF2-40B4-BE49-F238E27FC236}">
                        <a16:creationId xmlns:a16="http://schemas.microsoft.com/office/drawing/2014/main" id="{668FE584-D59A-878B-7F65-1EC3FBBB8D61}"/>
                      </a:ext>
                    </a:extLst>
                  </p:cNvPr>
                  <p:cNvSpPr>
                    <a:spLocks noChangeArrowheads="1"/>
                  </p:cNvSpPr>
                  <p:nvPr/>
                </p:nvSpPr>
                <p:spPr bwMode="auto">
                  <a:xfrm>
                    <a:off x="1822" y="2211"/>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46" name="Oval 244">
                    <a:extLst>
                      <a:ext uri="{FF2B5EF4-FFF2-40B4-BE49-F238E27FC236}">
                        <a16:creationId xmlns:a16="http://schemas.microsoft.com/office/drawing/2014/main" id="{DECD1CA4-0C49-9341-D334-24A3A78B2CC7}"/>
                      </a:ext>
                    </a:extLst>
                  </p:cNvPr>
                  <p:cNvSpPr>
                    <a:spLocks noChangeArrowheads="1"/>
                  </p:cNvSpPr>
                  <p:nvPr/>
                </p:nvSpPr>
                <p:spPr bwMode="auto">
                  <a:xfrm>
                    <a:off x="1760" y="230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47" name="Oval 245">
                    <a:extLst>
                      <a:ext uri="{FF2B5EF4-FFF2-40B4-BE49-F238E27FC236}">
                        <a16:creationId xmlns:a16="http://schemas.microsoft.com/office/drawing/2014/main" id="{56BF3040-B8F7-F38E-628B-913892557165}"/>
                      </a:ext>
                    </a:extLst>
                  </p:cNvPr>
                  <p:cNvSpPr>
                    <a:spLocks noChangeArrowheads="1"/>
                  </p:cNvSpPr>
                  <p:nvPr/>
                </p:nvSpPr>
                <p:spPr bwMode="auto">
                  <a:xfrm>
                    <a:off x="1822" y="228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48" name="Oval 246">
                    <a:extLst>
                      <a:ext uri="{FF2B5EF4-FFF2-40B4-BE49-F238E27FC236}">
                        <a16:creationId xmlns:a16="http://schemas.microsoft.com/office/drawing/2014/main" id="{4B565575-F94C-6047-E616-3AD155B5BD67}"/>
                      </a:ext>
                    </a:extLst>
                  </p:cNvPr>
                  <p:cNvSpPr>
                    <a:spLocks noChangeArrowheads="1"/>
                  </p:cNvSpPr>
                  <p:nvPr/>
                </p:nvSpPr>
                <p:spPr bwMode="auto">
                  <a:xfrm>
                    <a:off x="2007" y="217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49" name="Oval 247">
                    <a:extLst>
                      <a:ext uri="{FF2B5EF4-FFF2-40B4-BE49-F238E27FC236}">
                        <a16:creationId xmlns:a16="http://schemas.microsoft.com/office/drawing/2014/main" id="{CC09ECFD-7207-DFAC-A507-5E6311CB441E}"/>
                      </a:ext>
                    </a:extLst>
                  </p:cNvPr>
                  <p:cNvSpPr>
                    <a:spLocks noChangeArrowheads="1"/>
                  </p:cNvSpPr>
                  <p:nvPr/>
                </p:nvSpPr>
                <p:spPr bwMode="auto">
                  <a:xfrm>
                    <a:off x="1731" y="2226"/>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50" name="Oval 248">
                    <a:extLst>
                      <a:ext uri="{FF2B5EF4-FFF2-40B4-BE49-F238E27FC236}">
                        <a16:creationId xmlns:a16="http://schemas.microsoft.com/office/drawing/2014/main" id="{66F11C7F-AB10-81A6-D8BD-6CC13F20D054}"/>
                      </a:ext>
                    </a:extLst>
                  </p:cNvPr>
                  <p:cNvSpPr>
                    <a:spLocks noChangeArrowheads="1"/>
                  </p:cNvSpPr>
                  <p:nvPr/>
                </p:nvSpPr>
                <p:spPr bwMode="auto">
                  <a:xfrm>
                    <a:off x="1811" y="2182"/>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51" name="Oval 249">
                    <a:extLst>
                      <a:ext uri="{FF2B5EF4-FFF2-40B4-BE49-F238E27FC236}">
                        <a16:creationId xmlns:a16="http://schemas.microsoft.com/office/drawing/2014/main" id="{E4717E85-0466-13A9-B42C-646293031554}"/>
                      </a:ext>
                    </a:extLst>
                  </p:cNvPr>
                  <p:cNvSpPr>
                    <a:spLocks noChangeArrowheads="1"/>
                  </p:cNvSpPr>
                  <p:nvPr/>
                </p:nvSpPr>
                <p:spPr bwMode="auto">
                  <a:xfrm>
                    <a:off x="1651" y="220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52" name="Oval 250">
                    <a:extLst>
                      <a:ext uri="{FF2B5EF4-FFF2-40B4-BE49-F238E27FC236}">
                        <a16:creationId xmlns:a16="http://schemas.microsoft.com/office/drawing/2014/main" id="{3955FDF3-15DD-368C-383E-24E98076FA4F}"/>
                      </a:ext>
                    </a:extLst>
                  </p:cNvPr>
                  <p:cNvSpPr>
                    <a:spLocks noChangeArrowheads="1"/>
                  </p:cNvSpPr>
                  <p:nvPr/>
                </p:nvSpPr>
                <p:spPr bwMode="auto">
                  <a:xfrm>
                    <a:off x="1509" y="2225"/>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53" name="Oval 251">
                    <a:extLst>
                      <a:ext uri="{FF2B5EF4-FFF2-40B4-BE49-F238E27FC236}">
                        <a16:creationId xmlns:a16="http://schemas.microsoft.com/office/drawing/2014/main" id="{8A9B3A00-6BCA-220B-E54F-CD2529031FD7}"/>
                      </a:ext>
                    </a:extLst>
                  </p:cNvPr>
                  <p:cNvSpPr>
                    <a:spLocks noChangeArrowheads="1"/>
                  </p:cNvSpPr>
                  <p:nvPr/>
                </p:nvSpPr>
                <p:spPr bwMode="auto">
                  <a:xfrm>
                    <a:off x="1331" y="221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54" name="Oval 252">
                    <a:extLst>
                      <a:ext uri="{FF2B5EF4-FFF2-40B4-BE49-F238E27FC236}">
                        <a16:creationId xmlns:a16="http://schemas.microsoft.com/office/drawing/2014/main" id="{C0557F10-823A-F3B5-F777-4566FC7A43F9}"/>
                      </a:ext>
                    </a:extLst>
                  </p:cNvPr>
                  <p:cNvSpPr>
                    <a:spLocks noChangeArrowheads="1"/>
                  </p:cNvSpPr>
                  <p:nvPr/>
                </p:nvSpPr>
                <p:spPr bwMode="auto">
                  <a:xfrm>
                    <a:off x="1297" y="222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55" name="Oval 253">
                    <a:extLst>
                      <a:ext uri="{FF2B5EF4-FFF2-40B4-BE49-F238E27FC236}">
                        <a16:creationId xmlns:a16="http://schemas.microsoft.com/office/drawing/2014/main" id="{FE4C3F5A-E22C-4AF8-30C9-B48DB66E7FD7}"/>
                      </a:ext>
                    </a:extLst>
                  </p:cNvPr>
                  <p:cNvSpPr>
                    <a:spLocks noChangeArrowheads="1"/>
                  </p:cNvSpPr>
                  <p:nvPr/>
                </p:nvSpPr>
                <p:spPr bwMode="auto">
                  <a:xfrm>
                    <a:off x="1217" y="225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56" name="Oval 254">
                    <a:extLst>
                      <a:ext uri="{FF2B5EF4-FFF2-40B4-BE49-F238E27FC236}">
                        <a16:creationId xmlns:a16="http://schemas.microsoft.com/office/drawing/2014/main" id="{C132B88C-F51C-B4CA-818B-B3B9A2FDB0AA}"/>
                      </a:ext>
                    </a:extLst>
                  </p:cNvPr>
                  <p:cNvSpPr>
                    <a:spLocks noChangeArrowheads="1"/>
                  </p:cNvSpPr>
                  <p:nvPr/>
                </p:nvSpPr>
                <p:spPr bwMode="auto">
                  <a:xfrm>
                    <a:off x="1075" y="226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57" name="Oval 255">
                    <a:extLst>
                      <a:ext uri="{FF2B5EF4-FFF2-40B4-BE49-F238E27FC236}">
                        <a16:creationId xmlns:a16="http://schemas.microsoft.com/office/drawing/2014/main" id="{A4D0AAC8-83B2-001C-5487-8B474550363C}"/>
                      </a:ext>
                    </a:extLst>
                  </p:cNvPr>
                  <p:cNvSpPr>
                    <a:spLocks noChangeArrowheads="1"/>
                  </p:cNvSpPr>
                  <p:nvPr/>
                </p:nvSpPr>
                <p:spPr bwMode="auto">
                  <a:xfrm>
                    <a:off x="943" y="2239"/>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58" name="Oval 256">
                    <a:extLst>
                      <a:ext uri="{FF2B5EF4-FFF2-40B4-BE49-F238E27FC236}">
                        <a16:creationId xmlns:a16="http://schemas.microsoft.com/office/drawing/2014/main" id="{06360D05-C9A9-47BD-1D85-7A871BB4DB19}"/>
                      </a:ext>
                    </a:extLst>
                  </p:cNvPr>
                  <p:cNvSpPr>
                    <a:spLocks noChangeArrowheads="1"/>
                  </p:cNvSpPr>
                  <p:nvPr/>
                </p:nvSpPr>
                <p:spPr bwMode="auto">
                  <a:xfrm>
                    <a:off x="975" y="225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59" name="Oval 257">
                    <a:extLst>
                      <a:ext uri="{FF2B5EF4-FFF2-40B4-BE49-F238E27FC236}">
                        <a16:creationId xmlns:a16="http://schemas.microsoft.com/office/drawing/2014/main" id="{8F574D9C-0350-71D5-C745-D828AA75374C}"/>
                      </a:ext>
                    </a:extLst>
                  </p:cNvPr>
                  <p:cNvSpPr>
                    <a:spLocks noChangeArrowheads="1"/>
                  </p:cNvSpPr>
                  <p:nvPr/>
                </p:nvSpPr>
                <p:spPr bwMode="auto">
                  <a:xfrm>
                    <a:off x="1031" y="226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60" name="Oval 258">
                    <a:extLst>
                      <a:ext uri="{FF2B5EF4-FFF2-40B4-BE49-F238E27FC236}">
                        <a16:creationId xmlns:a16="http://schemas.microsoft.com/office/drawing/2014/main" id="{8F03C5E8-D2D1-020B-EB10-D3924520D71B}"/>
                      </a:ext>
                    </a:extLst>
                  </p:cNvPr>
                  <p:cNvSpPr>
                    <a:spLocks noChangeArrowheads="1"/>
                  </p:cNvSpPr>
                  <p:nvPr/>
                </p:nvSpPr>
                <p:spPr bwMode="auto">
                  <a:xfrm>
                    <a:off x="1053" y="223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61" name="Oval 259">
                    <a:extLst>
                      <a:ext uri="{FF2B5EF4-FFF2-40B4-BE49-F238E27FC236}">
                        <a16:creationId xmlns:a16="http://schemas.microsoft.com/office/drawing/2014/main" id="{582E44B8-1AED-8A86-6952-256C5FB89693}"/>
                      </a:ext>
                    </a:extLst>
                  </p:cNvPr>
                  <p:cNvSpPr>
                    <a:spLocks noChangeArrowheads="1"/>
                  </p:cNvSpPr>
                  <p:nvPr/>
                </p:nvSpPr>
                <p:spPr bwMode="auto">
                  <a:xfrm>
                    <a:off x="873" y="224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62" name="Oval 260">
                    <a:extLst>
                      <a:ext uri="{FF2B5EF4-FFF2-40B4-BE49-F238E27FC236}">
                        <a16:creationId xmlns:a16="http://schemas.microsoft.com/office/drawing/2014/main" id="{3A9844BB-BF93-6AAD-F342-1C06C72E1BBF}"/>
                      </a:ext>
                    </a:extLst>
                  </p:cNvPr>
                  <p:cNvSpPr>
                    <a:spLocks noChangeArrowheads="1"/>
                  </p:cNvSpPr>
                  <p:nvPr/>
                </p:nvSpPr>
                <p:spPr bwMode="auto">
                  <a:xfrm>
                    <a:off x="909" y="225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63" name="Oval 261">
                    <a:extLst>
                      <a:ext uri="{FF2B5EF4-FFF2-40B4-BE49-F238E27FC236}">
                        <a16:creationId xmlns:a16="http://schemas.microsoft.com/office/drawing/2014/main" id="{C40173D4-37F8-EB4A-D29B-4F0A17387570}"/>
                      </a:ext>
                    </a:extLst>
                  </p:cNvPr>
                  <p:cNvSpPr>
                    <a:spLocks noChangeArrowheads="1"/>
                  </p:cNvSpPr>
                  <p:nvPr/>
                </p:nvSpPr>
                <p:spPr bwMode="auto">
                  <a:xfrm>
                    <a:off x="836" y="225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64" name="Oval 262">
                    <a:extLst>
                      <a:ext uri="{FF2B5EF4-FFF2-40B4-BE49-F238E27FC236}">
                        <a16:creationId xmlns:a16="http://schemas.microsoft.com/office/drawing/2014/main" id="{B20BA258-7DC1-7E9B-A0A8-109208B12CFA}"/>
                      </a:ext>
                    </a:extLst>
                  </p:cNvPr>
                  <p:cNvSpPr>
                    <a:spLocks noChangeArrowheads="1"/>
                  </p:cNvSpPr>
                  <p:nvPr/>
                </p:nvSpPr>
                <p:spPr bwMode="auto">
                  <a:xfrm>
                    <a:off x="1003" y="223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65" name="Oval 263">
                    <a:extLst>
                      <a:ext uri="{FF2B5EF4-FFF2-40B4-BE49-F238E27FC236}">
                        <a16:creationId xmlns:a16="http://schemas.microsoft.com/office/drawing/2014/main" id="{012625AE-4099-53F1-D4F6-1FD457BAC9BC}"/>
                      </a:ext>
                    </a:extLst>
                  </p:cNvPr>
                  <p:cNvSpPr>
                    <a:spLocks noChangeArrowheads="1"/>
                  </p:cNvSpPr>
                  <p:nvPr/>
                </p:nvSpPr>
                <p:spPr bwMode="auto">
                  <a:xfrm>
                    <a:off x="2060" y="233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66" name="Oval 264">
                    <a:extLst>
                      <a:ext uri="{FF2B5EF4-FFF2-40B4-BE49-F238E27FC236}">
                        <a16:creationId xmlns:a16="http://schemas.microsoft.com/office/drawing/2014/main" id="{6606A154-EA71-DA96-3AFA-C9E4B5622B69}"/>
                      </a:ext>
                    </a:extLst>
                  </p:cNvPr>
                  <p:cNvSpPr>
                    <a:spLocks noChangeArrowheads="1"/>
                  </p:cNvSpPr>
                  <p:nvPr/>
                </p:nvSpPr>
                <p:spPr bwMode="auto">
                  <a:xfrm>
                    <a:off x="1718" y="219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67" name="Oval 265">
                    <a:extLst>
                      <a:ext uri="{FF2B5EF4-FFF2-40B4-BE49-F238E27FC236}">
                        <a16:creationId xmlns:a16="http://schemas.microsoft.com/office/drawing/2014/main" id="{A88CF7B3-38CC-C9CA-4E6F-B54F2DDF9424}"/>
                      </a:ext>
                    </a:extLst>
                  </p:cNvPr>
                  <p:cNvSpPr>
                    <a:spLocks noChangeArrowheads="1"/>
                  </p:cNvSpPr>
                  <p:nvPr/>
                </p:nvSpPr>
                <p:spPr bwMode="auto">
                  <a:xfrm>
                    <a:off x="1952" y="222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68" name="Oval 266">
                    <a:extLst>
                      <a:ext uri="{FF2B5EF4-FFF2-40B4-BE49-F238E27FC236}">
                        <a16:creationId xmlns:a16="http://schemas.microsoft.com/office/drawing/2014/main" id="{B6419AB8-5102-7185-51B0-42D67AEAE9A6}"/>
                      </a:ext>
                    </a:extLst>
                  </p:cNvPr>
                  <p:cNvSpPr>
                    <a:spLocks noChangeArrowheads="1"/>
                  </p:cNvSpPr>
                  <p:nvPr/>
                </p:nvSpPr>
                <p:spPr bwMode="auto">
                  <a:xfrm>
                    <a:off x="1696" y="223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69" name="Oval 267">
                    <a:extLst>
                      <a:ext uri="{FF2B5EF4-FFF2-40B4-BE49-F238E27FC236}">
                        <a16:creationId xmlns:a16="http://schemas.microsoft.com/office/drawing/2014/main" id="{40D7073D-730A-7A32-F3E7-FEE71B129C4A}"/>
                      </a:ext>
                    </a:extLst>
                  </p:cNvPr>
                  <p:cNvSpPr>
                    <a:spLocks noChangeArrowheads="1"/>
                  </p:cNvSpPr>
                  <p:nvPr/>
                </p:nvSpPr>
                <p:spPr bwMode="auto">
                  <a:xfrm>
                    <a:off x="2037" y="2267"/>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70" name="Oval 268">
                    <a:extLst>
                      <a:ext uri="{FF2B5EF4-FFF2-40B4-BE49-F238E27FC236}">
                        <a16:creationId xmlns:a16="http://schemas.microsoft.com/office/drawing/2014/main" id="{8AE8A767-30EF-358A-9EE8-BC39EC025941}"/>
                      </a:ext>
                    </a:extLst>
                  </p:cNvPr>
                  <p:cNvSpPr>
                    <a:spLocks noChangeArrowheads="1"/>
                  </p:cNvSpPr>
                  <p:nvPr/>
                </p:nvSpPr>
                <p:spPr bwMode="auto">
                  <a:xfrm>
                    <a:off x="2045" y="220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71" name="Oval 269">
                    <a:extLst>
                      <a:ext uri="{FF2B5EF4-FFF2-40B4-BE49-F238E27FC236}">
                        <a16:creationId xmlns:a16="http://schemas.microsoft.com/office/drawing/2014/main" id="{80917BFD-F4C6-253F-8C64-0A32A409E638}"/>
                      </a:ext>
                    </a:extLst>
                  </p:cNvPr>
                  <p:cNvSpPr>
                    <a:spLocks noChangeArrowheads="1"/>
                  </p:cNvSpPr>
                  <p:nvPr/>
                </p:nvSpPr>
                <p:spPr bwMode="auto">
                  <a:xfrm>
                    <a:off x="1969" y="227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72" name="Oval 270">
                    <a:extLst>
                      <a:ext uri="{FF2B5EF4-FFF2-40B4-BE49-F238E27FC236}">
                        <a16:creationId xmlns:a16="http://schemas.microsoft.com/office/drawing/2014/main" id="{921EC54A-BAD3-37FB-0CC9-EF7289281E75}"/>
                      </a:ext>
                    </a:extLst>
                  </p:cNvPr>
                  <p:cNvSpPr>
                    <a:spLocks noChangeArrowheads="1"/>
                  </p:cNvSpPr>
                  <p:nvPr/>
                </p:nvSpPr>
                <p:spPr bwMode="auto">
                  <a:xfrm>
                    <a:off x="1911" y="224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73" name="Oval 271">
                    <a:extLst>
                      <a:ext uri="{FF2B5EF4-FFF2-40B4-BE49-F238E27FC236}">
                        <a16:creationId xmlns:a16="http://schemas.microsoft.com/office/drawing/2014/main" id="{2701BE00-3073-61AD-A14D-D4C86ECF75FD}"/>
                      </a:ext>
                    </a:extLst>
                  </p:cNvPr>
                  <p:cNvSpPr>
                    <a:spLocks noChangeArrowheads="1"/>
                  </p:cNvSpPr>
                  <p:nvPr/>
                </p:nvSpPr>
                <p:spPr bwMode="auto">
                  <a:xfrm>
                    <a:off x="1879" y="217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74" name="Oval 272">
                    <a:extLst>
                      <a:ext uri="{FF2B5EF4-FFF2-40B4-BE49-F238E27FC236}">
                        <a16:creationId xmlns:a16="http://schemas.microsoft.com/office/drawing/2014/main" id="{7728B1AD-A27C-3586-32F5-5FFD25A81061}"/>
                      </a:ext>
                    </a:extLst>
                  </p:cNvPr>
                  <p:cNvSpPr>
                    <a:spLocks noChangeArrowheads="1"/>
                  </p:cNvSpPr>
                  <p:nvPr/>
                </p:nvSpPr>
                <p:spPr bwMode="auto">
                  <a:xfrm>
                    <a:off x="2036" y="2167"/>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75" name="Oval 273">
                    <a:extLst>
                      <a:ext uri="{FF2B5EF4-FFF2-40B4-BE49-F238E27FC236}">
                        <a16:creationId xmlns:a16="http://schemas.microsoft.com/office/drawing/2014/main" id="{30D14526-9B38-A4BC-FD0E-17B90346A2FA}"/>
                      </a:ext>
                    </a:extLst>
                  </p:cNvPr>
                  <p:cNvSpPr>
                    <a:spLocks noChangeArrowheads="1"/>
                  </p:cNvSpPr>
                  <p:nvPr/>
                </p:nvSpPr>
                <p:spPr bwMode="auto">
                  <a:xfrm>
                    <a:off x="1686" y="226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76" name="Oval 274">
                    <a:extLst>
                      <a:ext uri="{FF2B5EF4-FFF2-40B4-BE49-F238E27FC236}">
                        <a16:creationId xmlns:a16="http://schemas.microsoft.com/office/drawing/2014/main" id="{450160FF-4AE8-BB81-909B-27A9B19189D9}"/>
                      </a:ext>
                    </a:extLst>
                  </p:cNvPr>
                  <p:cNvSpPr>
                    <a:spLocks noChangeArrowheads="1"/>
                  </p:cNvSpPr>
                  <p:nvPr/>
                </p:nvSpPr>
                <p:spPr bwMode="auto">
                  <a:xfrm>
                    <a:off x="1616" y="226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77" name="Oval 275">
                    <a:extLst>
                      <a:ext uri="{FF2B5EF4-FFF2-40B4-BE49-F238E27FC236}">
                        <a16:creationId xmlns:a16="http://schemas.microsoft.com/office/drawing/2014/main" id="{C5C6C671-AB25-630D-9CDB-F8D078A44C90}"/>
                      </a:ext>
                    </a:extLst>
                  </p:cNvPr>
                  <p:cNvSpPr>
                    <a:spLocks noChangeArrowheads="1"/>
                  </p:cNvSpPr>
                  <p:nvPr/>
                </p:nvSpPr>
                <p:spPr bwMode="auto">
                  <a:xfrm>
                    <a:off x="1942" y="225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78" name="Oval 276">
                    <a:extLst>
                      <a:ext uri="{FF2B5EF4-FFF2-40B4-BE49-F238E27FC236}">
                        <a16:creationId xmlns:a16="http://schemas.microsoft.com/office/drawing/2014/main" id="{EFB159EB-9A4B-03BB-20C4-AC216EC64DE2}"/>
                      </a:ext>
                    </a:extLst>
                  </p:cNvPr>
                  <p:cNvSpPr>
                    <a:spLocks noChangeArrowheads="1"/>
                  </p:cNvSpPr>
                  <p:nvPr/>
                </p:nvSpPr>
                <p:spPr bwMode="auto">
                  <a:xfrm>
                    <a:off x="1542" y="228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79" name="Oval 277">
                    <a:extLst>
                      <a:ext uri="{FF2B5EF4-FFF2-40B4-BE49-F238E27FC236}">
                        <a16:creationId xmlns:a16="http://schemas.microsoft.com/office/drawing/2014/main" id="{AFC9E39D-F75B-A1FF-DFDB-3D0770629B77}"/>
                      </a:ext>
                    </a:extLst>
                  </p:cNvPr>
                  <p:cNvSpPr>
                    <a:spLocks noChangeArrowheads="1"/>
                  </p:cNvSpPr>
                  <p:nvPr/>
                </p:nvSpPr>
                <p:spPr bwMode="auto">
                  <a:xfrm>
                    <a:off x="1470" y="2282"/>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80" name="Oval 278">
                    <a:extLst>
                      <a:ext uri="{FF2B5EF4-FFF2-40B4-BE49-F238E27FC236}">
                        <a16:creationId xmlns:a16="http://schemas.microsoft.com/office/drawing/2014/main" id="{4A782EA0-1306-D236-6C08-AAC5F2461D7B}"/>
                      </a:ext>
                    </a:extLst>
                  </p:cNvPr>
                  <p:cNvSpPr>
                    <a:spLocks noChangeArrowheads="1"/>
                  </p:cNvSpPr>
                  <p:nvPr/>
                </p:nvSpPr>
                <p:spPr bwMode="auto">
                  <a:xfrm>
                    <a:off x="2001" y="232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81" name="Oval 279">
                    <a:extLst>
                      <a:ext uri="{FF2B5EF4-FFF2-40B4-BE49-F238E27FC236}">
                        <a16:creationId xmlns:a16="http://schemas.microsoft.com/office/drawing/2014/main" id="{C98DC0E2-EE94-2AE3-AA0D-9AA22D26B4CB}"/>
                      </a:ext>
                    </a:extLst>
                  </p:cNvPr>
                  <p:cNvSpPr>
                    <a:spLocks noChangeArrowheads="1"/>
                  </p:cNvSpPr>
                  <p:nvPr/>
                </p:nvSpPr>
                <p:spPr bwMode="auto">
                  <a:xfrm>
                    <a:off x="1915" y="230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82" name="Oval 280">
                    <a:extLst>
                      <a:ext uri="{FF2B5EF4-FFF2-40B4-BE49-F238E27FC236}">
                        <a16:creationId xmlns:a16="http://schemas.microsoft.com/office/drawing/2014/main" id="{F8644E4A-F227-BD20-3304-BC27E09948AE}"/>
                      </a:ext>
                    </a:extLst>
                  </p:cNvPr>
                  <p:cNvSpPr>
                    <a:spLocks noChangeArrowheads="1"/>
                  </p:cNvSpPr>
                  <p:nvPr/>
                </p:nvSpPr>
                <p:spPr bwMode="auto">
                  <a:xfrm>
                    <a:off x="1921" y="220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83" name="Oval 281">
                    <a:extLst>
                      <a:ext uri="{FF2B5EF4-FFF2-40B4-BE49-F238E27FC236}">
                        <a16:creationId xmlns:a16="http://schemas.microsoft.com/office/drawing/2014/main" id="{33A28613-2A4D-F11F-1BF0-C0C2181CB54B}"/>
                      </a:ext>
                    </a:extLst>
                  </p:cNvPr>
                  <p:cNvSpPr>
                    <a:spLocks noChangeArrowheads="1"/>
                  </p:cNvSpPr>
                  <p:nvPr/>
                </p:nvSpPr>
                <p:spPr bwMode="auto">
                  <a:xfrm>
                    <a:off x="1793" y="228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84" name="Oval 282">
                    <a:extLst>
                      <a:ext uri="{FF2B5EF4-FFF2-40B4-BE49-F238E27FC236}">
                        <a16:creationId xmlns:a16="http://schemas.microsoft.com/office/drawing/2014/main" id="{C82A952B-9483-F704-4D5A-1D724B4B1FFB}"/>
                      </a:ext>
                    </a:extLst>
                  </p:cNvPr>
                  <p:cNvSpPr>
                    <a:spLocks noChangeArrowheads="1"/>
                  </p:cNvSpPr>
                  <p:nvPr/>
                </p:nvSpPr>
                <p:spPr bwMode="auto">
                  <a:xfrm>
                    <a:off x="1459" y="224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85" name="Oval 283">
                    <a:extLst>
                      <a:ext uri="{FF2B5EF4-FFF2-40B4-BE49-F238E27FC236}">
                        <a16:creationId xmlns:a16="http://schemas.microsoft.com/office/drawing/2014/main" id="{46568E9D-1F68-A9DE-2A6B-CB56999CF222}"/>
                      </a:ext>
                    </a:extLst>
                  </p:cNvPr>
                  <p:cNvSpPr>
                    <a:spLocks noChangeArrowheads="1"/>
                  </p:cNvSpPr>
                  <p:nvPr/>
                </p:nvSpPr>
                <p:spPr bwMode="auto">
                  <a:xfrm>
                    <a:off x="2032" y="230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86" name="Oval 284">
                    <a:extLst>
                      <a:ext uri="{FF2B5EF4-FFF2-40B4-BE49-F238E27FC236}">
                        <a16:creationId xmlns:a16="http://schemas.microsoft.com/office/drawing/2014/main" id="{905CA225-83D2-7960-C84E-BC68A3C0F9F5}"/>
                      </a:ext>
                    </a:extLst>
                  </p:cNvPr>
                  <p:cNvSpPr>
                    <a:spLocks noChangeArrowheads="1"/>
                  </p:cNvSpPr>
                  <p:nvPr/>
                </p:nvSpPr>
                <p:spPr bwMode="auto">
                  <a:xfrm>
                    <a:off x="1716" y="225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87" name="Oval 285">
                    <a:extLst>
                      <a:ext uri="{FF2B5EF4-FFF2-40B4-BE49-F238E27FC236}">
                        <a16:creationId xmlns:a16="http://schemas.microsoft.com/office/drawing/2014/main" id="{C9B08487-8CAE-1B43-7E86-8D0BFF034D10}"/>
                      </a:ext>
                    </a:extLst>
                  </p:cNvPr>
                  <p:cNvSpPr>
                    <a:spLocks noChangeArrowheads="1"/>
                  </p:cNvSpPr>
                  <p:nvPr/>
                </p:nvSpPr>
                <p:spPr bwMode="auto">
                  <a:xfrm>
                    <a:off x="2010" y="224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88" name="Oval 286">
                    <a:extLst>
                      <a:ext uri="{FF2B5EF4-FFF2-40B4-BE49-F238E27FC236}">
                        <a16:creationId xmlns:a16="http://schemas.microsoft.com/office/drawing/2014/main" id="{BB6133FB-972B-5019-DA22-29E27F2273F0}"/>
                      </a:ext>
                    </a:extLst>
                  </p:cNvPr>
                  <p:cNvSpPr>
                    <a:spLocks noChangeArrowheads="1"/>
                  </p:cNvSpPr>
                  <p:nvPr/>
                </p:nvSpPr>
                <p:spPr bwMode="auto">
                  <a:xfrm>
                    <a:off x="1646" y="226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89" name="Oval 287">
                    <a:extLst>
                      <a:ext uri="{FF2B5EF4-FFF2-40B4-BE49-F238E27FC236}">
                        <a16:creationId xmlns:a16="http://schemas.microsoft.com/office/drawing/2014/main" id="{5A6FEE88-62A8-2464-75E1-3DFEA8F61D33}"/>
                      </a:ext>
                    </a:extLst>
                  </p:cNvPr>
                  <p:cNvSpPr>
                    <a:spLocks noChangeArrowheads="1"/>
                  </p:cNvSpPr>
                  <p:nvPr/>
                </p:nvSpPr>
                <p:spPr bwMode="auto">
                  <a:xfrm>
                    <a:off x="2037" y="223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90" name="Oval 288">
                    <a:extLst>
                      <a:ext uri="{FF2B5EF4-FFF2-40B4-BE49-F238E27FC236}">
                        <a16:creationId xmlns:a16="http://schemas.microsoft.com/office/drawing/2014/main" id="{5181D2E4-A7B5-8BA6-63AC-FA18A965153F}"/>
                      </a:ext>
                    </a:extLst>
                  </p:cNvPr>
                  <p:cNvSpPr>
                    <a:spLocks noChangeArrowheads="1"/>
                  </p:cNvSpPr>
                  <p:nvPr/>
                </p:nvSpPr>
                <p:spPr bwMode="auto">
                  <a:xfrm>
                    <a:off x="1979" y="224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91" name="Oval 289">
                    <a:extLst>
                      <a:ext uri="{FF2B5EF4-FFF2-40B4-BE49-F238E27FC236}">
                        <a16:creationId xmlns:a16="http://schemas.microsoft.com/office/drawing/2014/main" id="{FADD289E-1EB8-1CA5-9BA0-F70B35678A21}"/>
                      </a:ext>
                    </a:extLst>
                  </p:cNvPr>
                  <p:cNvSpPr>
                    <a:spLocks noChangeArrowheads="1"/>
                  </p:cNvSpPr>
                  <p:nvPr/>
                </p:nvSpPr>
                <p:spPr bwMode="auto">
                  <a:xfrm>
                    <a:off x="1891" y="221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92" name="Oval 290">
                    <a:extLst>
                      <a:ext uri="{FF2B5EF4-FFF2-40B4-BE49-F238E27FC236}">
                        <a16:creationId xmlns:a16="http://schemas.microsoft.com/office/drawing/2014/main" id="{FECC9161-76AE-D8E3-C0A2-961598E93CD9}"/>
                      </a:ext>
                    </a:extLst>
                  </p:cNvPr>
                  <p:cNvSpPr>
                    <a:spLocks noChangeArrowheads="1"/>
                  </p:cNvSpPr>
                  <p:nvPr/>
                </p:nvSpPr>
                <p:spPr bwMode="auto">
                  <a:xfrm>
                    <a:off x="2030" y="233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93" name="Oval 291">
                    <a:extLst>
                      <a:ext uri="{FF2B5EF4-FFF2-40B4-BE49-F238E27FC236}">
                        <a16:creationId xmlns:a16="http://schemas.microsoft.com/office/drawing/2014/main" id="{7850011B-A512-1AAB-9E34-C4E03A5EE91B}"/>
                      </a:ext>
                    </a:extLst>
                  </p:cNvPr>
                  <p:cNvSpPr>
                    <a:spLocks noChangeArrowheads="1"/>
                  </p:cNvSpPr>
                  <p:nvPr/>
                </p:nvSpPr>
                <p:spPr bwMode="auto">
                  <a:xfrm>
                    <a:off x="1734" y="228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94" name="Oval 292">
                    <a:extLst>
                      <a:ext uri="{FF2B5EF4-FFF2-40B4-BE49-F238E27FC236}">
                        <a16:creationId xmlns:a16="http://schemas.microsoft.com/office/drawing/2014/main" id="{C732656E-C387-1C20-47F2-E7AE99D2AC4E}"/>
                      </a:ext>
                    </a:extLst>
                  </p:cNvPr>
                  <p:cNvSpPr>
                    <a:spLocks noChangeArrowheads="1"/>
                  </p:cNvSpPr>
                  <p:nvPr/>
                </p:nvSpPr>
                <p:spPr bwMode="auto">
                  <a:xfrm>
                    <a:off x="1702" y="230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95" name="Oval 293">
                    <a:extLst>
                      <a:ext uri="{FF2B5EF4-FFF2-40B4-BE49-F238E27FC236}">
                        <a16:creationId xmlns:a16="http://schemas.microsoft.com/office/drawing/2014/main" id="{AEA938E3-67D3-8E8F-A540-725255FEDAEE}"/>
                      </a:ext>
                    </a:extLst>
                  </p:cNvPr>
                  <p:cNvSpPr>
                    <a:spLocks noChangeArrowheads="1"/>
                  </p:cNvSpPr>
                  <p:nvPr/>
                </p:nvSpPr>
                <p:spPr bwMode="auto">
                  <a:xfrm>
                    <a:off x="1816" y="2313"/>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96" name="Oval 294">
                    <a:extLst>
                      <a:ext uri="{FF2B5EF4-FFF2-40B4-BE49-F238E27FC236}">
                        <a16:creationId xmlns:a16="http://schemas.microsoft.com/office/drawing/2014/main" id="{28083B7C-B0F0-C476-BB8E-033874CDA7F6}"/>
                      </a:ext>
                    </a:extLst>
                  </p:cNvPr>
                  <p:cNvSpPr>
                    <a:spLocks noChangeArrowheads="1"/>
                  </p:cNvSpPr>
                  <p:nvPr/>
                </p:nvSpPr>
                <p:spPr bwMode="auto">
                  <a:xfrm>
                    <a:off x="2014" y="2211"/>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97" name="Oval 295">
                    <a:extLst>
                      <a:ext uri="{FF2B5EF4-FFF2-40B4-BE49-F238E27FC236}">
                        <a16:creationId xmlns:a16="http://schemas.microsoft.com/office/drawing/2014/main" id="{BEB5E6E4-7F74-7665-D43E-801460AB08E8}"/>
                      </a:ext>
                    </a:extLst>
                  </p:cNvPr>
                  <p:cNvSpPr>
                    <a:spLocks noChangeArrowheads="1"/>
                  </p:cNvSpPr>
                  <p:nvPr/>
                </p:nvSpPr>
                <p:spPr bwMode="auto">
                  <a:xfrm>
                    <a:off x="1684" y="2196"/>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98" name="Oval 296">
                    <a:extLst>
                      <a:ext uri="{FF2B5EF4-FFF2-40B4-BE49-F238E27FC236}">
                        <a16:creationId xmlns:a16="http://schemas.microsoft.com/office/drawing/2014/main" id="{3D7BF8BB-077A-3013-69DB-01AE62023456}"/>
                      </a:ext>
                    </a:extLst>
                  </p:cNvPr>
                  <p:cNvSpPr>
                    <a:spLocks noChangeArrowheads="1"/>
                  </p:cNvSpPr>
                  <p:nvPr/>
                </p:nvSpPr>
                <p:spPr bwMode="auto">
                  <a:xfrm>
                    <a:off x="1594" y="229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299" name="Oval 297">
                    <a:extLst>
                      <a:ext uri="{FF2B5EF4-FFF2-40B4-BE49-F238E27FC236}">
                        <a16:creationId xmlns:a16="http://schemas.microsoft.com/office/drawing/2014/main" id="{9A067EB6-7A57-417D-408A-B6F60D8D1C8D}"/>
                      </a:ext>
                    </a:extLst>
                  </p:cNvPr>
                  <p:cNvSpPr>
                    <a:spLocks noChangeArrowheads="1"/>
                  </p:cNvSpPr>
                  <p:nvPr/>
                </p:nvSpPr>
                <p:spPr bwMode="auto">
                  <a:xfrm>
                    <a:off x="1536" y="220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00" name="Oval 298">
                    <a:extLst>
                      <a:ext uri="{FF2B5EF4-FFF2-40B4-BE49-F238E27FC236}">
                        <a16:creationId xmlns:a16="http://schemas.microsoft.com/office/drawing/2014/main" id="{17C5E9C5-D703-AEE4-E06B-7146B7D9981D}"/>
                      </a:ext>
                    </a:extLst>
                  </p:cNvPr>
                  <p:cNvSpPr>
                    <a:spLocks noChangeArrowheads="1"/>
                  </p:cNvSpPr>
                  <p:nvPr/>
                </p:nvSpPr>
                <p:spPr bwMode="auto">
                  <a:xfrm>
                    <a:off x="1749" y="225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01" name="Oval 299">
                    <a:extLst>
                      <a:ext uri="{FF2B5EF4-FFF2-40B4-BE49-F238E27FC236}">
                        <a16:creationId xmlns:a16="http://schemas.microsoft.com/office/drawing/2014/main" id="{CD43EEE9-22CA-3708-7A95-B862D581A0FD}"/>
                      </a:ext>
                    </a:extLst>
                  </p:cNvPr>
                  <p:cNvSpPr>
                    <a:spLocks noChangeArrowheads="1"/>
                  </p:cNvSpPr>
                  <p:nvPr/>
                </p:nvSpPr>
                <p:spPr bwMode="auto">
                  <a:xfrm>
                    <a:off x="1611" y="220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02" name="Oval 300">
                    <a:extLst>
                      <a:ext uri="{FF2B5EF4-FFF2-40B4-BE49-F238E27FC236}">
                        <a16:creationId xmlns:a16="http://schemas.microsoft.com/office/drawing/2014/main" id="{4DC71889-967D-16A5-4D3E-2654CF7F42C6}"/>
                      </a:ext>
                    </a:extLst>
                  </p:cNvPr>
                  <p:cNvSpPr>
                    <a:spLocks noChangeArrowheads="1"/>
                  </p:cNvSpPr>
                  <p:nvPr/>
                </p:nvSpPr>
                <p:spPr bwMode="auto">
                  <a:xfrm>
                    <a:off x="1751" y="219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03" name="Oval 301">
                    <a:extLst>
                      <a:ext uri="{FF2B5EF4-FFF2-40B4-BE49-F238E27FC236}">
                        <a16:creationId xmlns:a16="http://schemas.microsoft.com/office/drawing/2014/main" id="{0B9D2C69-454A-D933-228C-49E98A3852D2}"/>
                      </a:ext>
                    </a:extLst>
                  </p:cNvPr>
                  <p:cNvSpPr>
                    <a:spLocks noChangeArrowheads="1"/>
                  </p:cNvSpPr>
                  <p:nvPr/>
                </p:nvSpPr>
                <p:spPr bwMode="auto">
                  <a:xfrm>
                    <a:off x="1571" y="226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04" name="Oval 302">
                    <a:extLst>
                      <a:ext uri="{FF2B5EF4-FFF2-40B4-BE49-F238E27FC236}">
                        <a16:creationId xmlns:a16="http://schemas.microsoft.com/office/drawing/2014/main" id="{D5D5D3AB-354B-224A-B612-D8A0FD8B9B9F}"/>
                      </a:ext>
                    </a:extLst>
                  </p:cNvPr>
                  <p:cNvSpPr>
                    <a:spLocks noChangeArrowheads="1"/>
                  </p:cNvSpPr>
                  <p:nvPr/>
                </p:nvSpPr>
                <p:spPr bwMode="auto">
                  <a:xfrm>
                    <a:off x="1413" y="221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05" name="Oval 303">
                    <a:extLst>
                      <a:ext uri="{FF2B5EF4-FFF2-40B4-BE49-F238E27FC236}">
                        <a16:creationId xmlns:a16="http://schemas.microsoft.com/office/drawing/2014/main" id="{8B35BC6B-9EEB-B0C8-19A9-69A55814B64E}"/>
                      </a:ext>
                    </a:extLst>
                  </p:cNvPr>
                  <p:cNvSpPr>
                    <a:spLocks noChangeArrowheads="1"/>
                  </p:cNvSpPr>
                  <p:nvPr/>
                </p:nvSpPr>
                <p:spPr bwMode="auto">
                  <a:xfrm>
                    <a:off x="1948" y="218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06" name="Oval 304">
                    <a:extLst>
                      <a:ext uri="{FF2B5EF4-FFF2-40B4-BE49-F238E27FC236}">
                        <a16:creationId xmlns:a16="http://schemas.microsoft.com/office/drawing/2014/main" id="{440146D8-E5FC-6E44-3730-76C426B01F8E}"/>
                      </a:ext>
                    </a:extLst>
                  </p:cNvPr>
                  <p:cNvSpPr>
                    <a:spLocks noChangeArrowheads="1"/>
                  </p:cNvSpPr>
                  <p:nvPr/>
                </p:nvSpPr>
                <p:spPr bwMode="auto">
                  <a:xfrm>
                    <a:off x="1632" y="223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07" name="Oval 305">
                    <a:extLst>
                      <a:ext uri="{FF2B5EF4-FFF2-40B4-BE49-F238E27FC236}">
                        <a16:creationId xmlns:a16="http://schemas.microsoft.com/office/drawing/2014/main" id="{41101BC8-A213-30C6-5F28-EA2A36D3635F}"/>
                      </a:ext>
                    </a:extLst>
                  </p:cNvPr>
                  <p:cNvSpPr>
                    <a:spLocks noChangeArrowheads="1"/>
                  </p:cNvSpPr>
                  <p:nvPr/>
                </p:nvSpPr>
                <p:spPr bwMode="auto">
                  <a:xfrm>
                    <a:off x="2250" y="213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08" name="Oval 306">
                    <a:extLst>
                      <a:ext uri="{FF2B5EF4-FFF2-40B4-BE49-F238E27FC236}">
                        <a16:creationId xmlns:a16="http://schemas.microsoft.com/office/drawing/2014/main" id="{294C64BE-4D18-C223-6572-C2C5746A3E3A}"/>
                      </a:ext>
                    </a:extLst>
                  </p:cNvPr>
                  <p:cNvSpPr>
                    <a:spLocks noChangeArrowheads="1"/>
                  </p:cNvSpPr>
                  <p:nvPr/>
                </p:nvSpPr>
                <p:spPr bwMode="auto">
                  <a:xfrm>
                    <a:off x="2206" y="226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09" name="Oval 307">
                    <a:extLst>
                      <a:ext uri="{FF2B5EF4-FFF2-40B4-BE49-F238E27FC236}">
                        <a16:creationId xmlns:a16="http://schemas.microsoft.com/office/drawing/2014/main" id="{220CDC98-0F59-2F32-84DD-C3F43C1FD664}"/>
                      </a:ext>
                    </a:extLst>
                  </p:cNvPr>
                  <p:cNvSpPr>
                    <a:spLocks noChangeArrowheads="1"/>
                  </p:cNvSpPr>
                  <p:nvPr/>
                </p:nvSpPr>
                <p:spPr bwMode="auto">
                  <a:xfrm>
                    <a:off x="2260" y="237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10" name="Oval 308">
                    <a:extLst>
                      <a:ext uri="{FF2B5EF4-FFF2-40B4-BE49-F238E27FC236}">
                        <a16:creationId xmlns:a16="http://schemas.microsoft.com/office/drawing/2014/main" id="{2ACBD180-A1FC-6D05-E937-2AB027CA25B2}"/>
                      </a:ext>
                    </a:extLst>
                  </p:cNvPr>
                  <p:cNvSpPr>
                    <a:spLocks noChangeArrowheads="1"/>
                  </p:cNvSpPr>
                  <p:nvPr/>
                </p:nvSpPr>
                <p:spPr bwMode="auto">
                  <a:xfrm>
                    <a:off x="2162" y="232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11" name="Oval 309">
                    <a:extLst>
                      <a:ext uri="{FF2B5EF4-FFF2-40B4-BE49-F238E27FC236}">
                        <a16:creationId xmlns:a16="http://schemas.microsoft.com/office/drawing/2014/main" id="{3285DDF5-535A-636B-1296-EA31B4EE093C}"/>
                      </a:ext>
                    </a:extLst>
                  </p:cNvPr>
                  <p:cNvSpPr>
                    <a:spLocks noChangeArrowheads="1"/>
                  </p:cNvSpPr>
                  <p:nvPr/>
                </p:nvSpPr>
                <p:spPr bwMode="auto">
                  <a:xfrm>
                    <a:off x="2222" y="2153"/>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12" name="Oval 310">
                    <a:extLst>
                      <a:ext uri="{FF2B5EF4-FFF2-40B4-BE49-F238E27FC236}">
                        <a16:creationId xmlns:a16="http://schemas.microsoft.com/office/drawing/2014/main" id="{326888C1-6D57-FB72-AF31-6F298A5D5060}"/>
                      </a:ext>
                    </a:extLst>
                  </p:cNvPr>
                  <p:cNvSpPr>
                    <a:spLocks noChangeArrowheads="1"/>
                  </p:cNvSpPr>
                  <p:nvPr/>
                </p:nvSpPr>
                <p:spPr bwMode="auto">
                  <a:xfrm>
                    <a:off x="2290" y="219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13" name="Oval 311">
                    <a:extLst>
                      <a:ext uri="{FF2B5EF4-FFF2-40B4-BE49-F238E27FC236}">
                        <a16:creationId xmlns:a16="http://schemas.microsoft.com/office/drawing/2014/main" id="{641CA21B-0658-0521-2E32-B572F6FD79E1}"/>
                      </a:ext>
                    </a:extLst>
                  </p:cNvPr>
                  <p:cNvSpPr>
                    <a:spLocks noChangeArrowheads="1"/>
                  </p:cNvSpPr>
                  <p:nvPr/>
                </p:nvSpPr>
                <p:spPr bwMode="auto">
                  <a:xfrm>
                    <a:off x="2264" y="216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14" name="Oval 312">
                    <a:extLst>
                      <a:ext uri="{FF2B5EF4-FFF2-40B4-BE49-F238E27FC236}">
                        <a16:creationId xmlns:a16="http://schemas.microsoft.com/office/drawing/2014/main" id="{A049AE37-C749-D20A-0AAD-577464E265BB}"/>
                      </a:ext>
                    </a:extLst>
                  </p:cNvPr>
                  <p:cNvSpPr>
                    <a:spLocks noChangeArrowheads="1"/>
                  </p:cNvSpPr>
                  <p:nvPr/>
                </p:nvSpPr>
                <p:spPr bwMode="auto">
                  <a:xfrm>
                    <a:off x="2146" y="228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15" name="Oval 313">
                    <a:extLst>
                      <a:ext uri="{FF2B5EF4-FFF2-40B4-BE49-F238E27FC236}">
                        <a16:creationId xmlns:a16="http://schemas.microsoft.com/office/drawing/2014/main" id="{A8D5E923-F8AE-0B1E-9743-F7E6E1D4E00B}"/>
                      </a:ext>
                    </a:extLst>
                  </p:cNvPr>
                  <p:cNvSpPr>
                    <a:spLocks noChangeArrowheads="1"/>
                  </p:cNvSpPr>
                  <p:nvPr/>
                </p:nvSpPr>
                <p:spPr bwMode="auto">
                  <a:xfrm>
                    <a:off x="2114" y="230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16" name="Oval 314">
                    <a:extLst>
                      <a:ext uri="{FF2B5EF4-FFF2-40B4-BE49-F238E27FC236}">
                        <a16:creationId xmlns:a16="http://schemas.microsoft.com/office/drawing/2014/main" id="{4DCE4EAF-DA2F-CC99-D9B3-BF9F573B02E4}"/>
                      </a:ext>
                    </a:extLst>
                  </p:cNvPr>
                  <p:cNvSpPr>
                    <a:spLocks noChangeArrowheads="1"/>
                  </p:cNvSpPr>
                  <p:nvPr/>
                </p:nvSpPr>
                <p:spPr bwMode="auto">
                  <a:xfrm>
                    <a:off x="2233" y="234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17" name="Oval 315">
                    <a:extLst>
                      <a:ext uri="{FF2B5EF4-FFF2-40B4-BE49-F238E27FC236}">
                        <a16:creationId xmlns:a16="http://schemas.microsoft.com/office/drawing/2014/main" id="{17F5D9E8-D0B0-2C5D-428F-A16D6F1D12FA}"/>
                      </a:ext>
                    </a:extLst>
                  </p:cNvPr>
                  <p:cNvSpPr>
                    <a:spLocks noChangeArrowheads="1"/>
                  </p:cNvSpPr>
                  <p:nvPr/>
                </p:nvSpPr>
                <p:spPr bwMode="auto">
                  <a:xfrm>
                    <a:off x="2216" y="220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18" name="Oval 316">
                    <a:extLst>
                      <a:ext uri="{FF2B5EF4-FFF2-40B4-BE49-F238E27FC236}">
                        <a16:creationId xmlns:a16="http://schemas.microsoft.com/office/drawing/2014/main" id="{5FC24905-5E76-2B71-1790-B3CF4A903F56}"/>
                      </a:ext>
                    </a:extLst>
                  </p:cNvPr>
                  <p:cNvSpPr>
                    <a:spLocks noChangeArrowheads="1"/>
                  </p:cNvSpPr>
                  <p:nvPr/>
                </p:nvSpPr>
                <p:spPr bwMode="auto">
                  <a:xfrm>
                    <a:off x="2193" y="223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19" name="Oval 317">
                    <a:extLst>
                      <a:ext uri="{FF2B5EF4-FFF2-40B4-BE49-F238E27FC236}">
                        <a16:creationId xmlns:a16="http://schemas.microsoft.com/office/drawing/2014/main" id="{FA0109E7-BE8E-C2CC-ECB9-0BFF5259F0B0}"/>
                      </a:ext>
                    </a:extLst>
                  </p:cNvPr>
                  <p:cNvSpPr>
                    <a:spLocks noChangeArrowheads="1"/>
                  </p:cNvSpPr>
                  <p:nvPr/>
                </p:nvSpPr>
                <p:spPr bwMode="auto">
                  <a:xfrm>
                    <a:off x="2188" y="2341"/>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20" name="Oval 318">
                    <a:extLst>
                      <a:ext uri="{FF2B5EF4-FFF2-40B4-BE49-F238E27FC236}">
                        <a16:creationId xmlns:a16="http://schemas.microsoft.com/office/drawing/2014/main" id="{B3C128B7-552C-F983-F8C5-A388E429ED82}"/>
                      </a:ext>
                    </a:extLst>
                  </p:cNvPr>
                  <p:cNvSpPr>
                    <a:spLocks noChangeArrowheads="1"/>
                  </p:cNvSpPr>
                  <p:nvPr/>
                </p:nvSpPr>
                <p:spPr bwMode="auto">
                  <a:xfrm>
                    <a:off x="2130" y="233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21" name="Oval 319">
                    <a:extLst>
                      <a:ext uri="{FF2B5EF4-FFF2-40B4-BE49-F238E27FC236}">
                        <a16:creationId xmlns:a16="http://schemas.microsoft.com/office/drawing/2014/main" id="{87C8C2E2-BB4A-9F76-4D3F-55EBC090A2D9}"/>
                      </a:ext>
                    </a:extLst>
                  </p:cNvPr>
                  <p:cNvSpPr>
                    <a:spLocks noChangeArrowheads="1"/>
                  </p:cNvSpPr>
                  <p:nvPr/>
                </p:nvSpPr>
                <p:spPr bwMode="auto">
                  <a:xfrm>
                    <a:off x="1974" y="217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22" name="Oval 320">
                    <a:extLst>
                      <a:ext uri="{FF2B5EF4-FFF2-40B4-BE49-F238E27FC236}">
                        <a16:creationId xmlns:a16="http://schemas.microsoft.com/office/drawing/2014/main" id="{E1341AFE-AF21-AD26-E966-3D46BB1C9845}"/>
                      </a:ext>
                    </a:extLst>
                  </p:cNvPr>
                  <p:cNvSpPr>
                    <a:spLocks noChangeArrowheads="1"/>
                  </p:cNvSpPr>
                  <p:nvPr/>
                </p:nvSpPr>
                <p:spPr bwMode="auto">
                  <a:xfrm>
                    <a:off x="1940" y="228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23" name="Oval 321">
                    <a:extLst>
                      <a:ext uri="{FF2B5EF4-FFF2-40B4-BE49-F238E27FC236}">
                        <a16:creationId xmlns:a16="http://schemas.microsoft.com/office/drawing/2014/main" id="{50A6B5FC-A3E5-4235-79BF-0CF912B524B1}"/>
                      </a:ext>
                    </a:extLst>
                  </p:cNvPr>
                  <p:cNvSpPr>
                    <a:spLocks noChangeArrowheads="1"/>
                  </p:cNvSpPr>
                  <p:nvPr/>
                </p:nvSpPr>
                <p:spPr bwMode="auto">
                  <a:xfrm>
                    <a:off x="1554" y="223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24" name="Oval 322">
                    <a:extLst>
                      <a:ext uri="{FF2B5EF4-FFF2-40B4-BE49-F238E27FC236}">
                        <a16:creationId xmlns:a16="http://schemas.microsoft.com/office/drawing/2014/main" id="{1E6CE012-3EBD-36A5-F6AF-F770B96C292F}"/>
                      </a:ext>
                    </a:extLst>
                  </p:cNvPr>
                  <p:cNvSpPr>
                    <a:spLocks noChangeArrowheads="1"/>
                  </p:cNvSpPr>
                  <p:nvPr/>
                </p:nvSpPr>
                <p:spPr bwMode="auto">
                  <a:xfrm>
                    <a:off x="1977" y="230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25" name="Oval 323">
                    <a:extLst>
                      <a:ext uri="{FF2B5EF4-FFF2-40B4-BE49-F238E27FC236}">
                        <a16:creationId xmlns:a16="http://schemas.microsoft.com/office/drawing/2014/main" id="{D03EFF61-F780-E622-275F-C9C8E87D1D51}"/>
                      </a:ext>
                    </a:extLst>
                  </p:cNvPr>
                  <p:cNvSpPr>
                    <a:spLocks noChangeArrowheads="1"/>
                  </p:cNvSpPr>
                  <p:nvPr/>
                </p:nvSpPr>
                <p:spPr bwMode="auto">
                  <a:xfrm>
                    <a:off x="1909" y="227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26" name="Oval 324">
                    <a:extLst>
                      <a:ext uri="{FF2B5EF4-FFF2-40B4-BE49-F238E27FC236}">
                        <a16:creationId xmlns:a16="http://schemas.microsoft.com/office/drawing/2014/main" id="{4A41B399-BCB1-572B-0CEA-300B9414719E}"/>
                      </a:ext>
                    </a:extLst>
                  </p:cNvPr>
                  <p:cNvSpPr>
                    <a:spLocks noChangeArrowheads="1"/>
                  </p:cNvSpPr>
                  <p:nvPr/>
                </p:nvSpPr>
                <p:spPr bwMode="auto">
                  <a:xfrm>
                    <a:off x="1879" y="224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27" name="Oval 325">
                    <a:extLst>
                      <a:ext uri="{FF2B5EF4-FFF2-40B4-BE49-F238E27FC236}">
                        <a16:creationId xmlns:a16="http://schemas.microsoft.com/office/drawing/2014/main" id="{DB20F338-52F7-836D-8A0C-921F6AAC78E3}"/>
                      </a:ext>
                    </a:extLst>
                  </p:cNvPr>
                  <p:cNvSpPr>
                    <a:spLocks noChangeArrowheads="1"/>
                  </p:cNvSpPr>
                  <p:nvPr/>
                </p:nvSpPr>
                <p:spPr bwMode="auto">
                  <a:xfrm>
                    <a:off x="1791" y="222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28" name="Oval 326">
                    <a:extLst>
                      <a:ext uri="{FF2B5EF4-FFF2-40B4-BE49-F238E27FC236}">
                        <a16:creationId xmlns:a16="http://schemas.microsoft.com/office/drawing/2014/main" id="{27601D3A-8656-5553-D037-3375840952DC}"/>
                      </a:ext>
                    </a:extLst>
                  </p:cNvPr>
                  <p:cNvSpPr>
                    <a:spLocks noChangeArrowheads="1"/>
                  </p:cNvSpPr>
                  <p:nvPr/>
                </p:nvSpPr>
                <p:spPr bwMode="auto">
                  <a:xfrm>
                    <a:off x="1667" y="223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29" name="Oval 327">
                    <a:extLst>
                      <a:ext uri="{FF2B5EF4-FFF2-40B4-BE49-F238E27FC236}">
                        <a16:creationId xmlns:a16="http://schemas.microsoft.com/office/drawing/2014/main" id="{0FB0AC78-FA32-AAD6-A7FF-27CBD9BE12CE}"/>
                      </a:ext>
                    </a:extLst>
                  </p:cNvPr>
                  <p:cNvSpPr>
                    <a:spLocks noChangeArrowheads="1"/>
                  </p:cNvSpPr>
                  <p:nvPr/>
                </p:nvSpPr>
                <p:spPr bwMode="auto">
                  <a:xfrm>
                    <a:off x="2000" y="228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30" name="Oval 328">
                    <a:extLst>
                      <a:ext uri="{FF2B5EF4-FFF2-40B4-BE49-F238E27FC236}">
                        <a16:creationId xmlns:a16="http://schemas.microsoft.com/office/drawing/2014/main" id="{66AC7690-4E97-12D0-D05E-CBC09DFC81B2}"/>
                      </a:ext>
                    </a:extLst>
                  </p:cNvPr>
                  <p:cNvSpPr>
                    <a:spLocks noChangeArrowheads="1"/>
                  </p:cNvSpPr>
                  <p:nvPr/>
                </p:nvSpPr>
                <p:spPr bwMode="auto">
                  <a:xfrm>
                    <a:off x="1668" y="2296"/>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31" name="Oval 329">
                    <a:extLst>
                      <a:ext uri="{FF2B5EF4-FFF2-40B4-BE49-F238E27FC236}">
                        <a16:creationId xmlns:a16="http://schemas.microsoft.com/office/drawing/2014/main" id="{DC9BF357-780D-FC65-BC4A-2B510BCA6FC5}"/>
                      </a:ext>
                    </a:extLst>
                  </p:cNvPr>
                  <p:cNvSpPr>
                    <a:spLocks noChangeArrowheads="1"/>
                  </p:cNvSpPr>
                  <p:nvPr/>
                </p:nvSpPr>
                <p:spPr bwMode="auto">
                  <a:xfrm>
                    <a:off x="1636" y="229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32" name="Oval 330">
                    <a:extLst>
                      <a:ext uri="{FF2B5EF4-FFF2-40B4-BE49-F238E27FC236}">
                        <a16:creationId xmlns:a16="http://schemas.microsoft.com/office/drawing/2014/main" id="{0660A94F-FE99-38D2-E2FF-30E879248F93}"/>
                      </a:ext>
                    </a:extLst>
                  </p:cNvPr>
                  <p:cNvSpPr>
                    <a:spLocks noChangeArrowheads="1"/>
                  </p:cNvSpPr>
                  <p:nvPr/>
                </p:nvSpPr>
                <p:spPr bwMode="auto">
                  <a:xfrm>
                    <a:off x="1594" y="223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33" name="Oval 331">
                    <a:extLst>
                      <a:ext uri="{FF2B5EF4-FFF2-40B4-BE49-F238E27FC236}">
                        <a16:creationId xmlns:a16="http://schemas.microsoft.com/office/drawing/2014/main" id="{75768075-8611-D0E6-07AF-62D810BC5C50}"/>
                      </a:ext>
                    </a:extLst>
                  </p:cNvPr>
                  <p:cNvSpPr>
                    <a:spLocks noChangeArrowheads="1"/>
                  </p:cNvSpPr>
                  <p:nvPr/>
                </p:nvSpPr>
                <p:spPr bwMode="auto">
                  <a:xfrm>
                    <a:off x="1762" y="222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34" name="Oval 332">
                    <a:extLst>
                      <a:ext uri="{FF2B5EF4-FFF2-40B4-BE49-F238E27FC236}">
                        <a16:creationId xmlns:a16="http://schemas.microsoft.com/office/drawing/2014/main" id="{04429083-BD70-C430-046E-A0DE10FD5EC5}"/>
                      </a:ext>
                    </a:extLst>
                  </p:cNvPr>
                  <p:cNvSpPr>
                    <a:spLocks noChangeArrowheads="1"/>
                  </p:cNvSpPr>
                  <p:nvPr/>
                </p:nvSpPr>
                <p:spPr bwMode="auto">
                  <a:xfrm>
                    <a:off x="1576" y="220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35" name="Oval 333">
                    <a:extLst>
                      <a:ext uri="{FF2B5EF4-FFF2-40B4-BE49-F238E27FC236}">
                        <a16:creationId xmlns:a16="http://schemas.microsoft.com/office/drawing/2014/main" id="{713347D3-6B0D-6E2C-42B5-0896D4249478}"/>
                      </a:ext>
                    </a:extLst>
                  </p:cNvPr>
                  <p:cNvSpPr>
                    <a:spLocks noChangeArrowheads="1"/>
                  </p:cNvSpPr>
                  <p:nvPr/>
                </p:nvSpPr>
                <p:spPr bwMode="auto">
                  <a:xfrm>
                    <a:off x="1490" y="225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36" name="Oval 334">
                    <a:extLst>
                      <a:ext uri="{FF2B5EF4-FFF2-40B4-BE49-F238E27FC236}">
                        <a16:creationId xmlns:a16="http://schemas.microsoft.com/office/drawing/2014/main" id="{BD8F4509-3FC7-2633-9E64-1EC4D272BAD6}"/>
                      </a:ext>
                    </a:extLst>
                  </p:cNvPr>
                  <p:cNvSpPr>
                    <a:spLocks noChangeArrowheads="1"/>
                  </p:cNvSpPr>
                  <p:nvPr/>
                </p:nvSpPr>
                <p:spPr bwMode="auto">
                  <a:xfrm>
                    <a:off x="1506" y="228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37" name="Oval 335">
                    <a:extLst>
                      <a:ext uri="{FF2B5EF4-FFF2-40B4-BE49-F238E27FC236}">
                        <a16:creationId xmlns:a16="http://schemas.microsoft.com/office/drawing/2014/main" id="{C8E11755-57CD-5E42-B29F-A79CFBCFFC82}"/>
                      </a:ext>
                    </a:extLst>
                  </p:cNvPr>
                  <p:cNvSpPr>
                    <a:spLocks noChangeArrowheads="1"/>
                  </p:cNvSpPr>
                  <p:nvPr/>
                </p:nvSpPr>
                <p:spPr bwMode="auto">
                  <a:xfrm>
                    <a:off x="1913" y="217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38" name="Oval 336">
                    <a:extLst>
                      <a:ext uri="{FF2B5EF4-FFF2-40B4-BE49-F238E27FC236}">
                        <a16:creationId xmlns:a16="http://schemas.microsoft.com/office/drawing/2014/main" id="{3EBE6EF1-FBD5-AA2F-0549-4C54028E95BD}"/>
                      </a:ext>
                    </a:extLst>
                  </p:cNvPr>
                  <p:cNvSpPr>
                    <a:spLocks noChangeArrowheads="1"/>
                  </p:cNvSpPr>
                  <p:nvPr/>
                </p:nvSpPr>
                <p:spPr bwMode="auto">
                  <a:xfrm>
                    <a:off x="1529" y="2254"/>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39" name="Oval 337">
                    <a:extLst>
                      <a:ext uri="{FF2B5EF4-FFF2-40B4-BE49-F238E27FC236}">
                        <a16:creationId xmlns:a16="http://schemas.microsoft.com/office/drawing/2014/main" id="{E40DAFB6-3D54-A21F-60C3-6DD1A578BB63}"/>
                      </a:ext>
                    </a:extLst>
                  </p:cNvPr>
                  <p:cNvSpPr>
                    <a:spLocks noChangeArrowheads="1"/>
                  </p:cNvSpPr>
                  <p:nvPr/>
                </p:nvSpPr>
                <p:spPr bwMode="auto">
                  <a:xfrm>
                    <a:off x="1779" y="225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40" name="Oval 338">
                    <a:extLst>
                      <a:ext uri="{FF2B5EF4-FFF2-40B4-BE49-F238E27FC236}">
                        <a16:creationId xmlns:a16="http://schemas.microsoft.com/office/drawing/2014/main" id="{BE3152BE-9D0D-D21C-6956-876F3D192DA1}"/>
                      </a:ext>
                    </a:extLst>
                  </p:cNvPr>
                  <p:cNvSpPr>
                    <a:spLocks noChangeArrowheads="1"/>
                  </p:cNvSpPr>
                  <p:nvPr/>
                </p:nvSpPr>
                <p:spPr bwMode="auto">
                  <a:xfrm>
                    <a:off x="1439" y="2283"/>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41" name="Oval 339">
                    <a:extLst>
                      <a:ext uri="{FF2B5EF4-FFF2-40B4-BE49-F238E27FC236}">
                        <a16:creationId xmlns:a16="http://schemas.microsoft.com/office/drawing/2014/main" id="{46C96CDC-B79A-2E3F-F6A1-68029AA0E8AC}"/>
                      </a:ext>
                    </a:extLst>
                  </p:cNvPr>
                  <p:cNvSpPr>
                    <a:spLocks noChangeArrowheads="1"/>
                  </p:cNvSpPr>
                  <p:nvPr/>
                </p:nvSpPr>
                <p:spPr bwMode="auto">
                  <a:xfrm>
                    <a:off x="1375" y="227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42" name="Oval 340">
                    <a:extLst>
                      <a:ext uri="{FF2B5EF4-FFF2-40B4-BE49-F238E27FC236}">
                        <a16:creationId xmlns:a16="http://schemas.microsoft.com/office/drawing/2014/main" id="{3649EDB2-3BBA-2F0A-D996-CEACFF44D095}"/>
                      </a:ext>
                    </a:extLst>
                  </p:cNvPr>
                  <p:cNvSpPr>
                    <a:spLocks noChangeArrowheads="1"/>
                  </p:cNvSpPr>
                  <p:nvPr/>
                </p:nvSpPr>
                <p:spPr bwMode="auto">
                  <a:xfrm>
                    <a:off x="1946" y="232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43" name="Oval 341">
                    <a:extLst>
                      <a:ext uri="{FF2B5EF4-FFF2-40B4-BE49-F238E27FC236}">
                        <a16:creationId xmlns:a16="http://schemas.microsoft.com/office/drawing/2014/main" id="{4954762B-F1DF-F572-417B-9358A4F60042}"/>
                      </a:ext>
                    </a:extLst>
                  </p:cNvPr>
                  <p:cNvSpPr>
                    <a:spLocks noChangeArrowheads="1"/>
                  </p:cNvSpPr>
                  <p:nvPr/>
                </p:nvSpPr>
                <p:spPr bwMode="auto">
                  <a:xfrm>
                    <a:off x="1780" y="218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44" name="Oval 342">
                    <a:extLst>
                      <a:ext uri="{FF2B5EF4-FFF2-40B4-BE49-F238E27FC236}">
                        <a16:creationId xmlns:a16="http://schemas.microsoft.com/office/drawing/2014/main" id="{B9E5C936-96DF-AAB4-B1E6-E525B00CDA3C}"/>
                      </a:ext>
                    </a:extLst>
                  </p:cNvPr>
                  <p:cNvSpPr>
                    <a:spLocks noChangeArrowheads="1"/>
                  </p:cNvSpPr>
                  <p:nvPr/>
                </p:nvSpPr>
                <p:spPr bwMode="auto">
                  <a:xfrm>
                    <a:off x="1478" y="221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45" name="Oval 343">
                    <a:extLst>
                      <a:ext uri="{FF2B5EF4-FFF2-40B4-BE49-F238E27FC236}">
                        <a16:creationId xmlns:a16="http://schemas.microsoft.com/office/drawing/2014/main" id="{E900C888-AB54-1626-B1F8-1E9C047E8D66}"/>
                      </a:ext>
                    </a:extLst>
                  </p:cNvPr>
                  <p:cNvSpPr>
                    <a:spLocks noChangeArrowheads="1"/>
                  </p:cNvSpPr>
                  <p:nvPr/>
                </p:nvSpPr>
                <p:spPr bwMode="auto">
                  <a:xfrm>
                    <a:off x="1448" y="2212"/>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46" name="Oval 344">
                    <a:extLst>
                      <a:ext uri="{FF2B5EF4-FFF2-40B4-BE49-F238E27FC236}">
                        <a16:creationId xmlns:a16="http://schemas.microsoft.com/office/drawing/2014/main" id="{0A8DF24E-FD1D-6701-48ED-CB7539EC6888}"/>
                      </a:ext>
                    </a:extLst>
                  </p:cNvPr>
                  <p:cNvSpPr>
                    <a:spLocks noChangeArrowheads="1"/>
                  </p:cNvSpPr>
                  <p:nvPr/>
                </p:nvSpPr>
                <p:spPr bwMode="auto">
                  <a:xfrm>
                    <a:off x="1856" y="221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47" name="Oval 345">
                    <a:extLst>
                      <a:ext uri="{FF2B5EF4-FFF2-40B4-BE49-F238E27FC236}">
                        <a16:creationId xmlns:a16="http://schemas.microsoft.com/office/drawing/2014/main" id="{67C3DE39-C26D-278B-4ADC-BFD83B4B8CE0}"/>
                      </a:ext>
                    </a:extLst>
                  </p:cNvPr>
                  <p:cNvSpPr>
                    <a:spLocks noChangeArrowheads="1"/>
                  </p:cNvSpPr>
                  <p:nvPr/>
                </p:nvSpPr>
                <p:spPr bwMode="auto">
                  <a:xfrm>
                    <a:off x="1884" y="231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48" name="Oval 346">
                    <a:extLst>
                      <a:ext uri="{FF2B5EF4-FFF2-40B4-BE49-F238E27FC236}">
                        <a16:creationId xmlns:a16="http://schemas.microsoft.com/office/drawing/2014/main" id="{BB810420-C3A3-18EA-F6BD-D42AE0F7E450}"/>
                      </a:ext>
                    </a:extLst>
                  </p:cNvPr>
                  <p:cNvSpPr>
                    <a:spLocks noChangeArrowheads="1"/>
                  </p:cNvSpPr>
                  <p:nvPr/>
                </p:nvSpPr>
                <p:spPr bwMode="auto">
                  <a:xfrm>
                    <a:off x="1426" y="224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49" name="Oval 347">
                    <a:extLst>
                      <a:ext uri="{FF2B5EF4-FFF2-40B4-BE49-F238E27FC236}">
                        <a16:creationId xmlns:a16="http://schemas.microsoft.com/office/drawing/2014/main" id="{5EEC2C48-64BF-4416-9DAC-0F5B283D9658}"/>
                      </a:ext>
                    </a:extLst>
                  </p:cNvPr>
                  <p:cNvSpPr>
                    <a:spLocks noChangeArrowheads="1"/>
                  </p:cNvSpPr>
                  <p:nvPr/>
                </p:nvSpPr>
                <p:spPr bwMode="auto">
                  <a:xfrm>
                    <a:off x="1406" y="227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50" name="Oval 348">
                    <a:extLst>
                      <a:ext uri="{FF2B5EF4-FFF2-40B4-BE49-F238E27FC236}">
                        <a16:creationId xmlns:a16="http://schemas.microsoft.com/office/drawing/2014/main" id="{DFD88DCE-5F60-7644-98B1-074D33C6395C}"/>
                      </a:ext>
                    </a:extLst>
                  </p:cNvPr>
                  <p:cNvSpPr>
                    <a:spLocks noChangeArrowheads="1"/>
                  </p:cNvSpPr>
                  <p:nvPr/>
                </p:nvSpPr>
                <p:spPr bwMode="auto">
                  <a:xfrm>
                    <a:off x="1875" y="227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51" name="Oval 349">
                    <a:extLst>
                      <a:ext uri="{FF2B5EF4-FFF2-40B4-BE49-F238E27FC236}">
                        <a16:creationId xmlns:a16="http://schemas.microsoft.com/office/drawing/2014/main" id="{89E20A5B-88D8-2B3F-FBB6-0E9BA22E894B}"/>
                      </a:ext>
                    </a:extLst>
                  </p:cNvPr>
                  <p:cNvSpPr>
                    <a:spLocks noChangeArrowheads="1"/>
                  </p:cNvSpPr>
                  <p:nvPr/>
                </p:nvSpPr>
                <p:spPr bwMode="auto">
                  <a:xfrm>
                    <a:off x="795" y="224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52" name="Oval 350">
                    <a:extLst>
                      <a:ext uri="{FF2B5EF4-FFF2-40B4-BE49-F238E27FC236}">
                        <a16:creationId xmlns:a16="http://schemas.microsoft.com/office/drawing/2014/main" id="{6A7C1E76-EE4F-3FC4-37E7-F19B4B7E9429}"/>
                      </a:ext>
                    </a:extLst>
                  </p:cNvPr>
                  <p:cNvSpPr>
                    <a:spLocks noChangeArrowheads="1"/>
                  </p:cNvSpPr>
                  <p:nvPr/>
                </p:nvSpPr>
                <p:spPr bwMode="auto">
                  <a:xfrm>
                    <a:off x="1851" y="225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53" name="Oval 351">
                    <a:extLst>
                      <a:ext uri="{FF2B5EF4-FFF2-40B4-BE49-F238E27FC236}">
                        <a16:creationId xmlns:a16="http://schemas.microsoft.com/office/drawing/2014/main" id="{1D8C8A38-C34D-A039-72B3-842FFF5C2ED7}"/>
                      </a:ext>
                    </a:extLst>
                  </p:cNvPr>
                  <p:cNvSpPr>
                    <a:spLocks noChangeArrowheads="1"/>
                  </p:cNvSpPr>
                  <p:nvPr/>
                </p:nvSpPr>
                <p:spPr bwMode="auto">
                  <a:xfrm>
                    <a:off x="1391" y="224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54" name="Oval 352">
                    <a:extLst>
                      <a:ext uri="{FF2B5EF4-FFF2-40B4-BE49-F238E27FC236}">
                        <a16:creationId xmlns:a16="http://schemas.microsoft.com/office/drawing/2014/main" id="{2B6F6A36-11AB-589D-8D70-5EC0B40C3BCD}"/>
                      </a:ext>
                    </a:extLst>
                  </p:cNvPr>
                  <p:cNvSpPr>
                    <a:spLocks noChangeArrowheads="1"/>
                  </p:cNvSpPr>
                  <p:nvPr/>
                </p:nvSpPr>
                <p:spPr bwMode="auto">
                  <a:xfrm>
                    <a:off x="2258" y="232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55" name="Oval 353">
                    <a:extLst>
                      <a:ext uri="{FF2B5EF4-FFF2-40B4-BE49-F238E27FC236}">
                        <a16:creationId xmlns:a16="http://schemas.microsoft.com/office/drawing/2014/main" id="{37CF33F8-3CE0-036C-354C-F24FCE4A3EC8}"/>
                      </a:ext>
                    </a:extLst>
                  </p:cNvPr>
                  <p:cNvSpPr>
                    <a:spLocks noChangeArrowheads="1"/>
                  </p:cNvSpPr>
                  <p:nvPr/>
                </p:nvSpPr>
                <p:spPr bwMode="auto">
                  <a:xfrm>
                    <a:off x="2082" y="230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56" name="Oval 354">
                    <a:extLst>
                      <a:ext uri="{FF2B5EF4-FFF2-40B4-BE49-F238E27FC236}">
                        <a16:creationId xmlns:a16="http://schemas.microsoft.com/office/drawing/2014/main" id="{255F5524-F946-6726-18A4-8417FFC7EB3D}"/>
                      </a:ext>
                    </a:extLst>
                  </p:cNvPr>
                  <p:cNvSpPr>
                    <a:spLocks noChangeArrowheads="1"/>
                  </p:cNvSpPr>
                  <p:nvPr/>
                </p:nvSpPr>
                <p:spPr bwMode="auto">
                  <a:xfrm>
                    <a:off x="2188" y="229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57" name="Oval 355">
                    <a:extLst>
                      <a:ext uri="{FF2B5EF4-FFF2-40B4-BE49-F238E27FC236}">
                        <a16:creationId xmlns:a16="http://schemas.microsoft.com/office/drawing/2014/main" id="{61A9064E-7B43-0245-7D46-4C0D91FD6918}"/>
                      </a:ext>
                    </a:extLst>
                  </p:cNvPr>
                  <p:cNvSpPr>
                    <a:spLocks noChangeArrowheads="1"/>
                  </p:cNvSpPr>
                  <p:nvPr/>
                </p:nvSpPr>
                <p:spPr bwMode="auto">
                  <a:xfrm>
                    <a:off x="2170" y="2155"/>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58" name="Oval 356">
                    <a:extLst>
                      <a:ext uri="{FF2B5EF4-FFF2-40B4-BE49-F238E27FC236}">
                        <a16:creationId xmlns:a16="http://schemas.microsoft.com/office/drawing/2014/main" id="{8AC92C4E-5F65-B460-37B0-4DCC0746C500}"/>
                      </a:ext>
                    </a:extLst>
                  </p:cNvPr>
                  <p:cNvSpPr>
                    <a:spLocks noChangeArrowheads="1"/>
                  </p:cNvSpPr>
                  <p:nvPr/>
                </p:nvSpPr>
                <p:spPr bwMode="auto">
                  <a:xfrm>
                    <a:off x="2068" y="227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59" name="Oval 357">
                    <a:extLst>
                      <a:ext uri="{FF2B5EF4-FFF2-40B4-BE49-F238E27FC236}">
                        <a16:creationId xmlns:a16="http://schemas.microsoft.com/office/drawing/2014/main" id="{31778874-2A6A-8BF1-4C1F-882D8DDC109C}"/>
                      </a:ext>
                    </a:extLst>
                  </p:cNvPr>
                  <p:cNvSpPr>
                    <a:spLocks noChangeArrowheads="1"/>
                  </p:cNvSpPr>
                  <p:nvPr/>
                </p:nvSpPr>
                <p:spPr bwMode="auto">
                  <a:xfrm>
                    <a:off x="2100" y="226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60" name="Oval 358">
                    <a:extLst>
                      <a:ext uri="{FF2B5EF4-FFF2-40B4-BE49-F238E27FC236}">
                        <a16:creationId xmlns:a16="http://schemas.microsoft.com/office/drawing/2014/main" id="{97190F8C-CB11-8F83-07BB-8C4C02B279AF}"/>
                      </a:ext>
                    </a:extLst>
                  </p:cNvPr>
                  <p:cNvSpPr>
                    <a:spLocks noChangeArrowheads="1"/>
                  </p:cNvSpPr>
                  <p:nvPr/>
                </p:nvSpPr>
                <p:spPr bwMode="auto">
                  <a:xfrm>
                    <a:off x="2094" y="233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61" name="Oval 359">
                    <a:extLst>
                      <a:ext uri="{FF2B5EF4-FFF2-40B4-BE49-F238E27FC236}">
                        <a16:creationId xmlns:a16="http://schemas.microsoft.com/office/drawing/2014/main" id="{974E3760-9685-087E-F988-1B3C789C7365}"/>
                      </a:ext>
                    </a:extLst>
                  </p:cNvPr>
                  <p:cNvSpPr>
                    <a:spLocks noChangeArrowheads="1"/>
                  </p:cNvSpPr>
                  <p:nvPr/>
                </p:nvSpPr>
                <p:spPr bwMode="auto">
                  <a:xfrm>
                    <a:off x="2134" y="226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62" name="Oval 360">
                    <a:extLst>
                      <a:ext uri="{FF2B5EF4-FFF2-40B4-BE49-F238E27FC236}">
                        <a16:creationId xmlns:a16="http://schemas.microsoft.com/office/drawing/2014/main" id="{C079B265-CCA9-C872-056C-FADCCC213F69}"/>
                      </a:ext>
                    </a:extLst>
                  </p:cNvPr>
                  <p:cNvSpPr>
                    <a:spLocks noChangeArrowheads="1"/>
                  </p:cNvSpPr>
                  <p:nvPr/>
                </p:nvSpPr>
                <p:spPr bwMode="auto">
                  <a:xfrm>
                    <a:off x="2136" y="215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63" name="Oval 361">
                    <a:extLst>
                      <a:ext uri="{FF2B5EF4-FFF2-40B4-BE49-F238E27FC236}">
                        <a16:creationId xmlns:a16="http://schemas.microsoft.com/office/drawing/2014/main" id="{FF9FD192-9C07-4F3D-828D-1CC4E1C46016}"/>
                      </a:ext>
                    </a:extLst>
                  </p:cNvPr>
                  <p:cNvSpPr>
                    <a:spLocks noChangeArrowheads="1"/>
                  </p:cNvSpPr>
                  <p:nvPr/>
                </p:nvSpPr>
                <p:spPr bwMode="auto">
                  <a:xfrm>
                    <a:off x="2112" y="219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64" name="Oval 362">
                    <a:extLst>
                      <a:ext uri="{FF2B5EF4-FFF2-40B4-BE49-F238E27FC236}">
                        <a16:creationId xmlns:a16="http://schemas.microsoft.com/office/drawing/2014/main" id="{FAFA811C-1083-174F-07FD-82D72DA5DEDA}"/>
                      </a:ext>
                    </a:extLst>
                  </p:cNvPr>
                  <p:cNvSpPr>
                    <a:spLocks noChangeArrowheads="1"/>
                  </p:cNvSpPr>
                  <p:nvPr/>
                </p:nvSpPr>
                <p:spPr bwMode="auto">
                  <a:xfrm>
                    <a:off x="2295" y="227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65" name="Oval 363">
                    <a:extLst>
                      <a:ext uri="{FF2B5EF4-FFF2-40B4-BE49-F238E27FC236}">
                        <a16:creationId xmlns:a16="http://schemas.microsoft.com/office/drawing/2014/main" id="{58C8CA8F-FABF-DAA1-2D2D-307F5DCC0FCF}"/>
                      </a:ext>
                    </a:extLst>
                  </p:cNvPr>
                  <p:cNvSpPr>
                    <a:spLocks noChangeArrowheads="1"/>
                  </p:cNvSpPr>
                  <p:nvPr/>
                </p:nvSpPr>
                <p:spPr bwMode="auto">
                  <a:xfrm>
                    <a:off x="2135" y="2226"/>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66" name="Oval 364">
                    <a:extLst>
                      <a:ext uri="{FF2B5EF4-FFF2-40B4-BE49-F238E27FC236}">
                        <a16:creationId xmlns:a16="http://schemas.microsoft.com/office/drawing/2014/main" id="{435BEDCB-9E5F-CC82-1FD0-9B060E729CBC}"/>
                      </a:ext>
                    </a:extLst>
                  </p:cNvPr>
                  <p:cNvSpPr>
                    <a:spLocks noChangeArrowheads="1"/>
                  </p:cNvSpPr>
                  <p:nvPr/>
                </p:nvSpPr>
                <p:spPr bwMode="auto">
                  <a:xfrm>
                    <a:off x="2216" y="231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67" name="Oval 365">
                    <a:extLst>
                      <a:ext uri="{FF2B5EF4-FFF2-40B4-BE49-F238E27FC236}">
                        <a16:creationId xmlns:a16="http://schemas.microsoft.com/office/drawing/2014/main" id="{50DD1FCB-BF43-AF00-41B0-698E220B657C}"/>
                      </a:ext>
                    </a:extLst>
                  </p:cNvPr>
                  <p:cNvSpPr>
                    <a:spLocks noChangeArrowheads="1"/>
                  </p:cNvSpPr>
                  <p:nvPr/>
                </p:nvSpPr>
                <p:spPr bwMode="auto">
                  <a:xfrm>
                    <a:off x="2148" y="219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68" name="Oval 366">
                    <a:extLst>
                      <a:ext uri="{FF2B5EF4-FFF2-40B4-BE49-F238E27FC236}">
                        <a16:creationId xmlns:a16="http://schemas.microsoft.com/office/drawing/2014/main" id="{BA8EC1B7-6467-7579-C81C-25159B03D003}"/>
                      </a:ext>
                    </a:extLst>
                  </p:cNvPr>
                  <p:cNvSpPr>
                    <a:spLocks noChangeArrowheads="1"/>
                  </p:cNvSpPr>
                  <p:nvPr/>
                </p:nvSpPr>
                <p:spPr bwMode="auto">
                  <a:xfrm>
                    <a:off x="2078" y="220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69" name="Oval 367">
                    <a:extLst>
                      <a:ext uri="{FF2B5EF4-FFF2-40B4-BE49-F238E27FC236}">
                        <a16:creationId xmlns:a16="http://schemas.microsoft.com/office/drawing/2014/main" id="{966AEC82-011F-001A-9CC1-D6C735E3E027}"/>
                      </a:ext>
                    </a:extLst>
                  </p:cNvPr>
                  <p:cNvSpPr>
                    <a:spLocks noChangeArrowheads="1"/>
                  </p:cNvSpPr>
                  <p:nvPr/>
                </p:nvSpPr>
                <p:spPr bwMode="auto">
                  <a:xfrm>
                    <a:off x="2230" y="2283"/>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70" name="Oval 368">
                    <a:extLst>
                      <a:ext uri="{FF2B5EF4-FFF2-40B4-BE49-F238E27FC236}">
                        <a16:creationId xmlns:a16="http://schemas.microsoft.com/office/drawing/2014/main" id="{1F69B4C9-6227-8E14-9EC2-4A8DB96C3FD5}"/>
                      </a:ext>
                    </a:extLst>
                  </p:cNvPr>
                  <p:cNvSpPr>
                    <a:spLocks noChangeArrowheads="1"/>
                  </p:cNvSpPr>
                  <p:nvPr/>
                </p:nvSpPr>
                <p:spPr bwMode="auto">
                  <a:xfrm>
                    <a:off x="2304" y="2225"/>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71" name="Oval 369">
                    <a:extLst>
                      <a:ext uri="{FF2B5EF4-FFF2-40B4-BE49-F238E27FC236}">
                        <a16:creationId xmlns:a16="http://schemas.microsoft.com/office/drawing/2014/main" id="{BF058603-D021-4BCD-6453-D83AD06CEC92}"/>
                      </a:ext>
                    </a:extLst>
                  </p:cNvPr>
                  <p:cNvSpPr>
                    <a:spLocks noChangeArrowheads="1"/>
                  </p:cNvSpPr>
                  <p:nvPr/>
                </p:nvSpPr>
                <p:spPr bwMode="auto">
                  <a:xfrm>
                    <a:off x="2238" y="218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72" name="Oval 370">
                    <a:extLst>
                      <a:ext uri="{FF2B5EF4-FFF2-40B4-BE49-F238E27FC236}">
                        <a16:creationId xmlns:a16="http://schemas.microsoft.com/office/drawing/2014/main" id="{37E87A69-D043-3311-F77E-C61B207805E5}"/>
                      </a:ext>
                    </a:extLst>
                  </p:cNvPr>
                  <p:cNvSpPr>
                    <a:spLocks noChangeArrowheads="1"/>
                  </p:cNvSpPr>
                  <p:nvPr/>
                </p:nvSpPr>
                <p:spPr bwMode="auto">
                  <a:xfrm>
                    <a:off x="2254" y="221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73" name="Oval 371">
                    <a:extLst>
                      <a:ext uri="{FF2B5EF4-FFF2-40B4-BE49-F238E27FC236}">
                        <a16:creationId xmlns:a16="http://schemas.microsoft.com/office/drawing/2014/main" id="{620124C9-B6E5-EF0C-0C4C-E1258A2648CF}"/>
                      </a:ext>
                    </a:extLst>
                  </p:cNvPr>
                  <p:cNvSpPr>
                    <a:spLocks noChangeArrowheads="1"/>
                  </p:cNvSpPr>
                  <p:nvPr/>
                </p:nvSpPr>
                <p:spPr bwMode="auto">
                  <a:xfrm>
                    <a:off x="2234" y="224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74" name="Oval 372">
                    <a:extLst>
                      <a:ext uri="{FF2B5EF4-FFF2-40B4-BE49-F238E27FC236}">
                        <a16:creationId xmlns:a16="http://schemas.microsoft.com/office/drawing/2014/main" id="{00A088C4-98A1-6561-4CC8-11EDA0D6FBF5}"/>
                      </a:ext>
                    </a:extLst>
                  </p:cNvPr>
                  <p:cNvSpPr>
                    <a:spLocks noChangeArrowheads="1"/>
                  </p:cNvSpPr>
                  <p:nvPr/>
                </p:nvSpPr>
                <p:spPr bwMode="auto">
                  <a:xfrm>
                    <a:off x="2172" y="2267"/>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75" name="Oval 373">
                    <a:extLst>
                      <a:ext uri="{FF2B5EF4-FFF2-40B4-BE49-F238E27FC236}">
                        <a16:creationId xmlns:a16="http://schemas.microsoft.com/office/drawing/2014/main" id="{F18F15DE-414F-9709-6B76-233813B0265C}"/>
                      </a:ext>
                    </a:extLst>
                  </p:cNvPr>
                  <p:cNvSpPr>
                    <a:spLocks noChangeArrowheads="1"/>
                  </p:cNvSpPr>
                  <p:nvPr/>
                </p:nvSpPr>
                <p:spPr bwMode="auto">
                  <a:xfrm>
                    <a:off x="2196" y="217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76" name="Oval 374">
                    <a:extLst>
                      <a:ext uri="{FF2B5EF4-FFF2-40B4-BE49-F238E27FC236}">
                        <a16:creationId xmlns:a16="http://schemas.microsoft.com/office/drawing/2014/main" id="{CE3D01BF-0191-9ED4-B9CC-87C325A06F71}"/>
                      </a:ext>
                    </a:extLst>
                  </p:cNvPr>
                  <p:cNvSpPr>
                    <a:spLocks noChangeArrowheads="1"/>
                  </p:cNvSpPr>
                  <p:nvPr/>
                </p:nvSpPr>
                <p:spPr bwMode="auto">
                  <a:xfrm>
                    <a:off x="2286" y="240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77" name="Oval 375">
                    <a:extLst>
                      <a:ext uri="{FF2B5EF4-FFF2-40B4-BE49-F238E27FC236}">
                        <a16:creationId xmlns:a16="http://schemas.microsoft.com/office/drawing/2014/main" id="{99AF0ADD-48E7-C8B4-7790-BF09BCD23AD8}"/>
                      </a:ext>
                    </a:extLst>
                  </p:cNvPr>
                  <p:cNvSpPr>
                    <a:spLocks noChangeArrowheads="1"/>
                  </p:cNvSpPr>
                  <p:nvPr/>
                </p:nvSpPr>
                <p:spPr bwMode="auto">
                  <a:xfrm>
                    <a:off x="2102" y="2160"/>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78" name="Oval 376">
                    <a:extLst>
                      <a:ext uri="{FF2B5EF4-FFF2-40B4-BE49-F238E27FC236}">
                        <a16:creationId xmlns:a16="http://schemas.microsoft.com/office/drawing/2014/main" id="{569D90C9-FA34-5AB1-2CA8-E481308519CC}"/>
                      </a:ext>
                    </a:extLst>
                  </p:cNvPr>
                  <p:cNvSpPr>
                    <a:spLocks noChangeArrowheads="1"/>
                  </p:cNvSpPr>
                  <p:nvPr/>
                </p:nvSpPr>
                <p:spPr bwMode="auto">
                  <a:xfrm>
                    <a:off x="2100" y="222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79" name="Oval 377">
                    <a:extLst>
                      <a:ext uri="{FF2B5EF4-FFF2-40B4-BE49-F238E27FC236}">
                        <a16:creationId xmlns:a16="http://schemas.microsoft.com/office/drawing/2014/main" id="{2AB89D58-F905-753D-D7EA-00C76B9A1D01}"/>
                      </a:ext>
                    </a:extLst>
                  </p:cNvPr>
                  <p:cNvSpPr>
                    <a:spLocks noChangeArrowheads="1"/>
                  </p:cNvSpPr>
                  <p:nvPr/>
                </p:nvSpPr>
                <p:spPr bwMode="auto">
                  <a:xfrm>
                    <a:off x="2177" y="220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80" name="Oval 378">
                    <a:extLst>
                      <a:ext uri="{FF2B5EF4-FFF2-40B4-BE49-F238E27FC236}">
                        <a16:creationId xmlns:a16="http://schemas.microsoft.com/office/drawing/2014/main" id="{ED988B0C-AD4E-4BA3-42A2-888213F1D910}"/>
                      </a:ext>
                    </a:extLst>
                  </p:cNvPr>
                  <p:cNvSpPr>
                    <a:spLocks noChangeArrowheads="1"/>
                  </p:cNvSpPr>
                  <p:nvPr/>
                </p:nvSpPr>
                <p:spPr bwMode="auto">
                  <a:xfrm>
                    <a:off x="2161" y="223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81" name="Oval 379">
                    <a:extLst>
                      <a:ext uri="{FF2B5EF4-FFF2-40B4-BE49-F238E27FC236}">
                        <a16:creationId xmlns:a16="http://schemas.microsoft.com/office/drawing/2014/main" id="{1672A8E3-DB90-A1D7-6C8C-6102437AE6D7}"/>
                      </a:ext>
                    </a:extLst>
                  </p:cNvPr>
                  <p:cNvSpPr>
                    <a:spLocks noChangeArrowheads="1"/>
                  </p:cNvSpPr>
                  <p:nvPr/>
                </p:nvSpPr>
                <p:spPr bwMode="auto">
                  <a:xfrm>
                    <a:off x="2262" y="2270"/>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82" name="Oval 380">
                    <a:extLst>
                      <a:ext uri="{FF2B5EF4-FFF2-40B4-BE49-F238E27FC236}">
                        <a16:creationId xmlns:a16="http://schemas.microsoft.com/office/drawing/2014/main" id="{0D4E1767-1F2D-8063-B832-6DD083840B89}"/>
                      </a:ext>
                    </a:extLst>
                  </p:cNvPr>
                  <p:cNvSpPr>
                    <a:spLocks noChangeArrowheads="1"/>
                  </p:cNvSpPr>
                  <p:nvPr/>
                </p:nvSpPr>
                <p:spPr bwMode="auto">
                  <a:xfrm>
                    <a:off x="2272" y="224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83" name="Oval 381">
                    <a:extLst>
                      <a:ext uri="{FF2B5EF4-FFF2-40B4-BE49-F238E27FC236}">
                        <a16:creationId xmlns:a16="http://schemas.microsoft.com/office/drawing/2014/main" id="{1E226A79-0693-902C-36DB-E8845E5A114A}"/>
                      </a:ext>
                    </a:extLst>
                  </p:cNvPr>
                  <p:cNvSpPr>
                    <a:spLocks noChangeArrowheads="1"/>
                  </p:cNvSpPr>
                  <p:nvPr/>
                </p:nvSpPr>
                <p:spPr bwMode="auto">
                  <a:xfrm>
                    <a:off x="2070" y="223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84" name="Oval 382">
                    <a:extLst>
                      <a:ext uri="{FF2B5EF4-FFF2-40B4-BE49-F238E27FC236}">
                        <a16:creationId xmlns:a16="http://schemas.microsoft.com/office/drawing/2014/main" id="{1E1776DF-E2AF-5655-8935-4BEEB2DB3046}"/>
                      </a:ext>
                    </a:extLst>
                  </p:cNvPr>
                  <p:cNvSpPr>
                    <a:spLocks noChangeArrowheads="1"/>
                  </p:cNvSpPr>
                  <p:nvPr/>
                </p:nvSpPr>
                <p:spPr bwMode="auto">
                  <a:xfrm>
                    <a:off x="2336" y="2281"/>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85" name="Oval 383">
                    <a:extLst>
                      <a:ext uri="{FF2B5EF4-FFF2-40B4-BE49-F238E27FC236}">
                        <a16:creationId xmlns:a16="http://schemas.microsoft.com/office/drawing/2014/main" id="{6F9D998D-F403-C1B6-5A89-BBF913EE5CF7}"/>
                      </a:ext>
                    </a:extLst>
                  </p:cNvPr>
                  <p:cNvSpPr>
                    <a:spLocks noChangeArrowheads="1"/>
                  </p:cNvSpPr>
                  <p:nvPr/>
                </p:nvSpPr>
                <p:spPr bwMode="auto">
                  <a:xfrm>
                    <a:off x="2322" y="225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86" name="Oval 384">
                    <a:extLst>
                      <a:ext uri="{FF2B5EF4-FFF2-40B4-BE49-F238E27FC236}">
                        <a16:creationId xmlns:a16="http://schemas.microsoft.com/office/drawing/2014/main" id="{9BCF7D5E-2324-24FA-94C3-C187126CA301}"/>
                      </a:ext>
                    </a:extLst>
                  </p:cNvPr>
                  <p:cNvSpPr>
                    <a:spLocks noChangeArrowheads="1"/>
                  </p:cNvSpPr>
                  <p:nvPr/>
                </p:nvSpPr>
                <p:spPr bwMode="auto">
                  <a:xfrm>
                    <a:off x="2337" y="222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87" name="Oval 385">
                    <a:extLst>
                      <a:ext uri="{FF2B5EF4-FFF2-40B4-BE49-F238E27FC236}">
                        <a16:creationId xmlns:a16="http://schemas.microsoft.com/office/drawing/2014/main" id="{AA565632-EFEA-E14A-AFD4-673B491E7B38}"/>
                      </a:ext>
                    </a:extLst>
                  </p:cNvPr>
                  <p:cNvSpPr>
                    <a:spLocks noChangeArrowheads="1"/>
                  </p:cNvSpPr>
                  <p:nvPr/>
                </p:nvSpPr>
                <p:spPr bwMode="auto">
                  <a:xfrm>
                    <a:off x="2296" y="210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88" name="Oval 386">
                    <a:extLst>
                      <a:ext uri="{FF2B5EF4-FFF2-40B4-BE49-F238E27FC236}">
                        <a16:creationId xmlns:a16="http://schemas.microsoft.com/office/drawing/2014/main" id="{FE65AF09-1804-B5E2-0E1D-402D167CAF80}"/>
                      </a:ext>
                    </a:extLst>
                  </p:cNvPr>
                  <p:cNvSpPr>
                    <a:spLocks noChangeArrowheads="1"/>
                  </p:cNvSpPr>
                  <p:nvPr/>
                </p:nvSpPr>
                <p:spPr bwMode="auto">
                  <a:xfrm>
                    <a:off x="2328" y="219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89" name="Oval 387">
                    <a:extLst>
                      <a:ext uri="{FF2B5EF4-FFF2-40B4-BE49-F238E27FC236}">
                        <a16:creationId xmlns:a16="http://schemas.microsoft.com/office/drawing/2014/main" id="{258EA98E-6549-1AB4-5C4E-037CF50485C8}"/>
                      </a:ext>
                    </a:extLst>
                  </p:cNvPr>
                  <p:cNvSpPr>
                    <a:spLocks noChangeArrowheads="1"/>
                  </p:cNvSpPr>
                  <p:nvPr/>
                </p:nvSpPr>
                <p:spPr bwMode="auto">
                  <a:xfrm>
                    <a:off x="2330" y="2033"/>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90" name="Oval 388">
                    <a:extLst>
                      <a:ext uri="{FF2B5EF4-FFF2-40B4-BE49-F238E27FC236}">
                        <a16:creationId xmlns:a16="http://schemas.microsoft.com/office/drawing/2014/main" id="{1C6775AD-8055-701C-1803-7A5A9914643C}"/>
                      </a:ext>
                    </a:extLst>
                  </p:cNvPr>
                  <p:cNvSpPr>
                    <a:spLocks noChangeArrowheads="1"/>
                  </p:cNvSpPr>
                  <p:nvPr/>
                </p:nvSpPr>
                <p:spPr bwMode="auto">
                  <a:xfrm>
                    <a:off x="2290" y="2139"/>
                    <a:ext cx="22" cy="25"/>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91" name="Oval 389">
                    <a:extLst>
                      <a:ext uri="{FF2B5EF4-FFF2-40B4-BE49-F238E27FC236}">
                        <a16:creationId xmlns:a16="http://schemas.microsoft.com/office/drawing/2014/main" id="{5BD703EF-8CA3-41E8-A9D3-1E2AD17F2B17}"/>
                      </a:ext>
                    </a:extLst>
                  </p:cNvPr>
                  <p:cNvSpPr>
                    <a:spLocks noChangeArrowheads="1"/>
                  </p:cNvSpPr>
                  <p:nvPr/>
                </p:nvSpPr>
                <p:spPr bwMode="auto">
                  <a:xfrm>
                    <a:off x="2288" y="230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92" name="Oval 390">
                    <a:extLst>
                      <a:ext uri="{FF2B5EF4-FFF2-40B4-BE49-F238E27FC236}">
                        <a16:creationId xmlns:a16="http://schemas.microsoft.com/office/drawing/2014/main" id="{FC6D6B2B-32E1-3376-1F15-953155871F90}"/>
                      </a:ext>
                    </a:extLst>
                  </p:cNvPr>
                  <p:cNvSpPr>
                    <a:spLocks noChangeArrowheads="1"/>
                  </p:cNvSpPr>
                  <p:nvPr/>
                </p:nvSpPr>
                <p:spPr bwMode="auto">
                  <a:xfrm>
                    <a:off x="2314" y="206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93" name="Oval 391">
                    <a:extLst>
                      <a:ext uri="{FF2B5EF4-FFF2-40B4-BE49-F238E27FC236}">
                        <a16:creationId xmlns:a16="http://schemas.microsoft.com/office/drawing/2014/main" id="{1FB54F49-1556-BD33-8D7B-90F92C9317B7}"/>
                      </a:ext>
                    </a:extLst>
                  </p:cNvPr>
                  <p:cNvSpPr>
                    <a:spLocks noChangeArrowheads="1"/>
                  </p:cNvSpPr>
                  <p:nvPr/>
                </p:nvSpPr>
                <p:spPr bwMode="auto">
                  <a:xfrm>
                    <a:off x="2287" y="2346"/>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94" name="Oval 392">
                    <a:extLst>
                      <a:ext uri="{FF2B5EF4-FFF2-40B4-BE49-F238E27FC236}">
                        <a16:creationId xmlns:a16="http://schemas.microsoft.com/office/drawing/2014/main" id="{0BF6292D-C487-DFF0-2D44-241FBAA76A22}"/>
                      </a:ext>
                    </a:extLst>
                  </p:cNvPr>
                  <p:cNvSpPr>
                    <a:spLocks noChangeArrowheads="1"/>
                  </p:cNvSpPr>
                  <p:nvPr/>
                </p:nvSpPr>
                <p:spPr bwMode="auto">
                  <a:xfrm>
                    <a:off x="2297" y="2374"/>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95" name="Oval 393">
                    <a:extLst>
                      <a:ext uri="{FF2B5EF4-FFF2-40B4-BE49-F238E27FC236}">
                        <a16:creationId xmlns:a16="http://schemas.microsoft.com/office/drawing/2014/main" id="{D883E5E8-3A15-4257-6430-6152CE66E923}"/>
                      </a:ext>
                    </a:extLst>
                  </p:cNvPr>
                  <p:cNvSpPr>
                    <a:spLocks noChangeArrowheads="1"/>
                  </p:cNvSpPr>
                  <p:nvPr/>
                </p:nvSpPr>
                <p:spPr bwMode="auto">
                  <a:xfrm>
                    <a:off x="2311" y="242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96" name="Oval 394">
                    <a:extLst>
                      <a:ext uri="{FF2B5EF4-FFF2-40B4-BE49-F238E27FC236}">
                        <a16:creationId xmlns:a16="http://schemas.microsoft.com/office/drawing/2014/main" id="{576AA0FA-B8A0-DD5C-F8B9-872144820529}"/>
                      </a:ext>
                    </a:extLst>
                  </p:cNvPr>
                  <p:cNvSpPr>
                    <a:spLocks noChangeArrowheads="1"/>
                  </p:cNvSpPr>
                  <p:nvPr/>
                </p:nvSpPr>
                <p:spPr bwMode="auto">
                  <a:xfrm>
                    <a:off x="2345" y="2492"/>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97" name="Oval 395">
                    <a:extLst>
                      <a:ext uri="{FF2B5EF4-FFF2-40B4-BE49-F238E27FC236}">
                        <a16:creationId xmlns:a16="http://schemas.microsoft.com/office/drawing/2014/main" id="{982B7533-803B-DD46-F64E-82431BA97FBB}"/>
                      </a:ext>
                    </a:extLst>
                  </p:cNvPr>
                  <p:cNvSpPr>
                    <a:spLocks noChangeArrowheads="1"/>
                  </p:cNvSpPr>
                  <p:nvPr/>
                </p:nvSpPr>
                <p:spPr bwMode="auto">
                  <a:xfrm>
                    <a:off x="2353" y="2305"/>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98" name="Oval 396">
                    <a:extLst>
                      <a:ext uri="{FF2B5EF4-FFF2-40B4-BE49-F238E27FC236}">
                        <a16:creationId xmlns:a16="http://schemas.microsoft.com/office/drawing/2014/main" id="{12BB8F89-424D-226C-2DC2-7B4DA167213E}"/>
                      </a:ext>
                    </a:extLst>
                  </p:cNvPr>
                  <p:cNvSpPr>
                    <a:spLocks noChangeArrowheads="1"/>
                  </p:cNvSpPr>
                  <p:nvPr/>
                </p:nvSpPr>
                <p:spPr bwMode="auto">
                  <a:xfrm>
                    <a:off x="2325" y="2458"/>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399" name="Oval 397">
                    <a:extLst>
                      <a:ext uri="{FF2B5EF4-FFF2-40B4-BE49-F238E27FC236}">
                        <a16:creationId xmlns:a16="http://schemas.microsoft.com/office/drawing/2014/main" id="{737215C6-393E-7306-4FD7-FE142765B883}"/>
                      </a:ext>
                    </a:extLst>
                  </p:cNvPr>
                  <p:cNvSpPr>
                    <a:spLocks noChangeArrowheads="1"/>
                  </p:cNvSpPr>
                  <p:nvPr/>
                </p:nvSpPr>
                <p:spPr bwMode="auto">
                  <a:xfrm>
                    <a:off x="2355" y="2249"/>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00" name="Oval 398">
                    <a:extLst>
                      <a:ext uri="{FF2B5EF4-FFF2-40B4-BE49-F238E27FC236}">
                        <a16:creationId xmlns:a16="http://schemas.microsoft.com/office/drawing/2014/main" id="{409C537E-96A4-3A12-F6C4-D34695AFEC40}"/>
                      </a:ext>
                    </a:extLst>
                  </p:cNvPr>
                  <p:cNvSpPr>
                    <a:spLocks noChangeArrowheads="1"/>
                  </p:cNvSpPr>
                  <p:nvPr/>
                </p:nvSpPr>
                <p:spPr bwMode="auto">
                  <a:xfrm>
                    <a:off x="2357" y="2187"/>
                    <a:ext cx="22" cy="2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grpSp>
        </p:grpSp>
        <p:sp>
          <p:nvSpPr>
            <p:cNvPr id="407" name="Circular Arrow 3">
              <a:extLst>
                <a:ext uri="{FF2B5EF4-FFF2-40B4-BE49-F238E27FC236}">
                  <a16:creationId xmlns:a16="http://schemas.microsoft.com/office/drawing/2014/main" id="{108B69E6-5E74-7D2F-AA9F-8B8AABAE046C}"/>
                </a:ext>
              </a:extLst>
            </p:cNvPr>
            <p:cNvSpPr/>
            <p:nvPr/>
          </p:nvSpPr>
          <p:spPr bwMode="auto">
            <a:xfrm>
              <a:off x="7326300" y="5245858"/>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08" name="Circular Arrow 4">
              <a:extLst>
                <a:ext uri="{FF2B5EF4-FFF2-40B4-BE49-F238E27FC236}">
                  <a16:creationId xmlns:a16="http://schemas.microsoft.com/office/drawing/2014/main" id="{6299AEF6-DE79-6825-BC41-FF50C3AAA2F9}"/>
                </a:ext>
              </a:extLst>
            </p:cNvPr>
            <p:cNvSpPr/>
            <p:nvPr/>
          </p:nvSpPr>
          <p:spPr bwMode="auto">
            <a:xfrm>
              <a:off x="7755234" y="5245858"/>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09" name="Circular Arrow 5">
              <a:extLst>
                <a:ext uri="{FF2B5EF4-FFF2-40B4-BE49-F238E27FC236}">
                  <a16:creationId xmlns:a16="http://schemas.microsoft.com/office/drawing/2014/main" id="{338000B8-6BD6-70D5-0E85-21E63F8CCD30}"/>
                </a:ext>
              </a:extLst>
            </p:cNvPr>
            <p:cNvSpPr/>
            <p:nvPr/>
          </p:nvSpPr>
          <p:spPr bwMode="auto">
            <a:xfrm>
              <a:off x="8184168" y="5245858"/>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10" name="Circular Arrow 8">
              <a:extLst>
                <a:ext uri="{FF2B5EF4-FFF2-40B4-BE49-F238E27FC236}">
                  <a16:creationId xmlns:a16="http://schemas.microsoft.com/office/drawing/2014/main" id="{F11C024D-3359-8FFD-096E-EA1D6F5CB1FF}"/>
                </a:ext>
              </a:extLst>
            </p:cNvPr>
            <p:cNvSpPr/>
            <p:nvPr/>
          </p:nvSpPr>
          <p:spPr bwMode="auto">
            <a:xfrm rot="10800000">
              <a:off x="9740399" y="5642032"/>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11" name="Circular Arrow 9">
              <a:extLst>
                <a:ext uri="{FF2B5EF4-FFF2-40B4-BE49-F238E27FC236}">
                  <a16:creationId xmlns:a16="http://schemas.microsoft.com/office/drawing/2014/main" id="{9133437C-6DCB-4F9D-42AF-ABFF751F4055}"/>
                </a:ext>
              </a:extLst>
            </p:cNvPr>
            <p:cNvSpPr/>
            <p:nvPr/>
          </p:nvSpPr>
          <p:spPr bwMode="auto">
            <a:xfrm rot="10800000">
              <a:off x="10169333" y="5642032"/>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12" name="Circular Arrow 10">
              <a:extLst>
                <a:ext uri="{FF2B5EF4-FFF2-40B4-BE49-F238E27FC236}">
                  <a16:creationId xmlns:a16="http://schemas.microsoft.com/office/drawing/2014/main" id="{565DE6DF-422D-3B66-AE38-8C6C5CDFF03B}"/>
                </a:ext>
              </a:extLst>
            </p:cNvPr>
            <p:cNvSpPr/>
            <p:nvPr/>
          </p:nvSpPr>
          <p:spPr bwMode="auto">
            <a:xfrm rot="10800000">
              <a:off x="10598267" y="5642032"/>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13" name="Circular Arrow 11">
              <a:extLst>
                <a:ext uri="{FF2B5EF4-FFF2-40B4-BE49-F238E27FC236}">
                  <a16:creationId xmlns:a16="http://schemas.microsoft.com/office/drawing/2014/main" id="{050C84BC-4B84-9ED4-54D7-B1D64664D23F}"/>
                </a:ext>
              </a:extLst>
            </p:cNvPr>
            <p:cNvSpPr/>
            <p:nvPr/>
          </p:nvSpPr>
          <p:spPr bwMode="auto">
            <a:xfrm flipV="1">
              <a:off x="7329150" y="5633482"/>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14" name="Circular Arrow 12">
              <a:extLst>
                <a:ext uri="{FF2B5EF4-FFF2-40B4-BE49-F238E27FC236}">
                  <a16:creationId xmlns:a16="http://schemas.microsoft.com/office/drawing/2014/main" id="{557A79E8-6215-2472-C6D2-0E874EDB0599}"/>
                </a:ext>
              </a:extLst>
            </p:cNvPr>
            <p:cNvSpPr/>
            <p:nvPr/>
          </p:nvSpPr>
          <p:spPr bwMode="auto">
            <a:xfrm flipV="1">
              <a:off x="7758084" y="5633482"/>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15" name="Circular Arrow 13">
              <a:extLst>
                <a:ext uri="{FF2B5EF4-FFF2-40B4-BE49-F238E27FC236}">
                  <a16:creationId xmlns:a16="http://schemas.microsoft.com/office/drawing/2014/main" id="{1A676D77-A76A-6AE9-E83E-6E22A5E68BB7}"/>
                </a:ext>
              </a:extLst>
            </p:cNvPr>
            <p:cNvSpPr/>
            <p:nvPr/>
          </p:nvSpPr>
          <p:spPr bwMode="auto">
            <a:xfrm flipV="1">
              <a:off x="8187019" y="5633482"/>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16" name="Circular Arrow 14">
              <a:extLst>
                <a:ext uri="{FF2B5EF4-FFF2-40B4-BE49-F238E27FC236}">
                  <a16:creationId xmlns:a16="http://schemas.microsoft.com/office/drawing/2014/main" id="{FAAC2A6A-3BA1-31EE-3F60-D0977E748C62}"/>
                </a:ext>
              </a:extLst>
            </p:cNvPr>
            <p:cNvSpPr/>
            <p:nvPr/>
          </p:nvSpPr>
          <p:spPr bwMode="auto">
            <a:xfrm flipH="1">
              <a:off x="9774233" y="5239829"/>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17" name="Circular Arrow 15">
              <a:extLst>
                <a:ext uri="{FF2B5EF4-FFF2-40B4-BE49-F238E27FC236}">
                  <a16:creationId xmlns:a16="http://schemas.microsoft.com/office/drawing/2014/main" id="{FABF5FEE-F9B3-85A0-6F89-88392C6EAB4E}"/>
                </a:ext>
              </a:extLst>
            </p:cNvPr>
            <p:cNvSpPr/>
            <p:nvPr/>
          </p:nvSpPr>
          <p:spPr bwMode="auto">
            <a:xfrm flipH="1">
              <a:off x="10203167" y="5239829"/>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418" name="Circular Arrow 16">
              <a:extLst>
                <a:ext uri="{FF2B5EF4-FFF2-40B4-BE49-F238E27FC236}">
                  <a16:creationId xmlns:a16="http://schemas.microsoft.com/office/drawing/2014/main" id="{E2EB3D21-0FC6-7828-A9E7-0163ADB08563}"/>
                </a:ext>
              </a:extLst>
            </p:cNvPr>
            <p:cNvSpPr/>
            <p:nvPr/>
          </p:nvSpPr>
          <p:spPr bwMode="auto">
            <a:xfrm flipH="1">
              <a:off x="10632102" y="5239829"/>
              <a:ext cx="473192" cy="403937"/>
            </a:xfrm>
            <a:prstGeom prst="circularArrow">
              <a:avLst>
                <a:gd name="adj1" fmla="val 12500"/>
                <a:gd name="adj2" fmla="val 1142319"/>
                <a:gd name="adj3" fmla="val 20457681"/>
                <a:gd name="adj4" fmla="val 15156137"/>
                <a:gd name="adj5" fmla="val 12500"/>
              </a:avLst>
            </a:prstGeom>
            <a:solidFill>
              <a:schemeClr val="accent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grpSp>
      <p:sp>
        <p:nvSpPr>
          <p:cNvPr id="419" name="TextBox 2">
            <a:extLst>
              <a:ext uri="{FF2B5EF4-FFF2-40B4-BE49-F238E27FC236}">
                <a16:creationId xmlns:a16="http://schemas.microsoft.com/office/drawing/2014/main" id="{34300D2E-A882-319D-813F-73B2940F01F8}"/>
              </a:ext>
            </a:extLst>
          </p:cNvPr>
          <p:cNvSpPr txBox="1"/>
          <p:nvPr/>
        </p:nvSpPr>
        <p:spPr>
          <a:xfrm>
            <a:off x="11278613" y="2900123"/>
            <a:ext cx="66919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srgbClr val="000000"/>
                </a:solidFill>
                <a:effectLst/>
                <a:uLnTx/>
                <a:uFillTx/>
                <a:latin typeface="Nirmala Text"/>
                <a:ea typeface="+mn-ea"/>
                <a:cs typeface="+mn-cs"/>
              </a:rPr>
              <a:t>△</a:t>
            </a:r>
            <a:r>
              <a:rPr kumimoji="0" lang="pt-BR" sz="2800" b="0" i="0" u="none" strike="noStrike" kern="1200" cap="none" spc="0" normalizeH="0" baseline="0" noProof="0" err="1">
                <a:ln>
                  <a:noFill/>
                </a:ln>
                <a:solidFill>
                  <a:srgbClr val="000000"/>
                </a:solidFill>
                <a:effectLst/>
                <a:uLnTx/>
                <a:uFillTx/>
                <a:latin typeface="Nirmala Text"/>
                <a:ea typeface="+mn-ea"/>
                <a:cs typeface="+mn-cs"/>
              </a:rPr>
              <a:t>P</a:t>
            </a:r>
            <a:endParaRPr kumimoji="0" lang="pt-BR" sz="2800" b="0" i="0" u="none" strike="noStrike" kern="1200" cap="none" spc="0" normalizeH="0" baseline="0" noProof="0">
              <a:ln>
                <a:noFill/>
              </a:ln>
              <a:solidFill>
                <a:srgbClr val="000000"/>
              </a:solidFill>
              <a:effectLst/>
              <a:uLnTx/>
              <a:uFillTx/>
              <a:latin typeface="Nirmala Text"/>
              <a:ea typeface="+mn-ea"/>
              <a:cs typeface="+mn-cs"/>
            </a:endParaRPr>
          </a:p>
        </p:txBody>
      </p:sp>
      <p:sp>
        <p:nvSpPr>
          <p:cNvPr id="15" name="Título 2">
            <a:extLst>
              <a:ext uri="{FF2B5EF4-FFF2-40B4-BE49-F238E27FC236}">
                <a16:creationId xmlns:a16="http://schemas.microsoft.com/office/drawing/2014/main" id="{9975946C-3959-30EC-9837-6737706AC5F9}"/>
              </a:ext>
            </a:extLst>
          </p:cNvPr>
          <p:cNvSpPr>
            <a:spLocks noGrp="1"/>
          </p:cNvSpPr>
          <p:nvPr>
            <p:ph type="title"/>
          </p:nvPr>
        </p:nvSpPr>
        <p:spPr>
          <a:xfrm>
            <a:off x="247649" y="231775"/>
            <a:ext cx="10823807" cy="591368"/>
          </a:xfrm>
        </p:spPr>
        <p:txBody>
          <a:bodyPr>
            <a:normAutofit/>
          </a:bodyPr>
          <a:lstStyle/>
          <a:p>
            <a:r>
              <a:rPr lang="pt-BR" err="1"/>
              <a:t>Integrity</a:t>
            </a:r>
            <a:r>
              <a:rPr lang="pt-BR"/>
              <a:t> </a:t>
            </a:r>
            <a:r>
              <a:rPr lang="pt-BR" err="1"/>
              <a:t>Threat</a:t>
            </a:r>
            <a:r>
              <a:rPr lang="pt-BR"/>
              <a:t> : </a:t>
            </a:r>
            <a:r>
              <a:rPr lang="en-US"/>
              <a:t>Mechanical Failure by Fracturing</a:t>
            </a:r>
            <a:endParaRPr lang="pt-BR"/>
          </a:p>
        </p:txBody>
      </p:sp>
      <p:sp>
        <p:nvSpPr>
          <p:cNvPr id="16" name="CaixaDeTexto 10">
            <a:extLst>
              <a:ext uri="{FF2B5EF4-FFF2-40B4-BE49-F238E27FC236}">
                <a16:creationId xmlns:a16="http://schemas.microsoft.com/office/drawing/2014/main" id="{FCA3B94B-FBB0-26A1-4216-B0339A464C79}"/>
              </a:ext>
            </a:extLst>
          </p:cNvPr>
          <p:cNvSpPr txBox="1"/>
          <p:nvPr/>
        </p:nvSpPr>
        <p:spPr>
          <a:xfrm>
            <a:off x="7196788" y="4647354"/>
            <a:ext cx="4015418" cy="342463"/>
          </a:xfrm>
          <a:prstGeom prst="rect">
            <a:avLst/>
          </a:prstGeom>
        </p:spPr>
        <p:txBody>
          <a:bodyPr vert="horz" wrap="non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err="1">
                <a:ln>
                  <a:noFill/>
                </a:ln>
                <a:solidFill>
                  <a:srgbClr val="0D0D0D"/>
                </a:solidFill>
                <a:effectLst/>
                <a:uLnTx/>
                <a:uFillTx/>
                <a:latin typeface="Nirmala Text"/>
                <a:ea typeface="+mn-ea"/>
                <a:cs typeface="+mn-cs"/>
              </a:rPr>
              <a:t>Pressure</a:t>
            </a:r>
            <a:r>
              <a:rPr kumimoji="0" lang="pt-BR" sz="1400" b="0" i="0" u="none" strike="noStrike" kern="1200" cap="none" spc="0" normalizeH="0" baseline="0" noProof="0">
                <a:ln>
                  <a:noFill/>
                </a:ln>
                <a:solidFill>
                  <a:srgbClr val="0D0D0D"/>
                </a:solidFill>
                <a:effectLst/>
                <a:uLnTx/>
                <a:uFillTx/>
                <a:latin typeface="Nirmala Text"/>
                <a:ea typeface="+mn-ea"/>
                <a:cs typeface="+mn-cs"/>
              </a:rPr>
              <a:t> </a:t>
            </a:r>
            <a:r>
              <a:rPr kumimoji="0" lang="pt-BR" sz="1400" b="0" i="0" u="none" strike="noStrike" kern="1200" cap="none" spc="0" normalizeH="0" baseline="0" noProof="0" err="1">
                <a:ln>
                  <a:noFill/>
                </a:ln>
                <a:solidFill>
                  <a:srgbClr val="0D0D0D"/>
                </a:solidFill>
                <a:effectLst/>
                <a:uLnTx/>
                <a:uFillTx/>
                <a:latin typeface="Nirmala Text"/>
                <a:ea typeface="+mn-ea"/>
                <a:cs typeface="+mn-cs"/>
              </a:rPr>
              <a:t>Cycling</a:t>
            </a:r>
            <a:endParaRPr kumimoji="0" lang="pt-BR" sz="1400" b="0" i="0" u="none" strike="noStrike" kern="1200" cap="none" spc="0" normalizeH="0" baseline="0" noProof="0">
              <a:ln>
                <a:noFill/>
              </a:ln>
              <a:solidFill>
                <a:srgbClr val="0D0D0D"/>
              </a:solidFill>
              <a:effectLst/>
              <a:uLnTx/>
              <a:uFillTx/>
              <a:latin typeface="Nirmala Text"/>
              <a:ea typeface="+mn-ea"/>
              <a:cs typeface="+mn-cs"/>
            </a:endParaRPr>
          </a:p>
        </p:txBody>
      </p:sp>
    </p:spTree>
    <p:extLst>
      <p:ext uri="{BB962C8B-B14F-4D97-AF65-F5344CB8AC3E}">
        <p14:creationId xmlns:p14="http://schemas.microsoft.com/office/powerpoint/2010/main" val="3096459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2E676-51AB-D2EE-44DC-34979CA19102}"/>
            </a:ext>
          </a:extLst>
        </p:cNvPr>
        <p:cNvGrpSpPr/>
        <p:nvPr/>
      </p:nvGrpSpPr>
      <p:grpSpPr>
        <a:xfrm>
          <a:off x="0" y="0"/>
          <a:ext cx="0" cy="0"/>
          <a:chOff x="0" y="0"/>
          <a:chExt cx="0" cy="0"/>
        </a:xfrm>
      </p:grpSpPr>
      <p:pic>
        <p:nvPicPr>
          <p:cNvPr id="10" name="Picture 22" descr="A diagram of a production facility&#10;&#10;Description automatically generated">
            <a:extLst>
              <a:ext uri="{FF2B5EF4-FFF2-40B4-BE49-F238E27FC236}">
                <a16:creationId xmlns:a16="http://schemas.microsoft.com/office/drawing/2014/main" id="{62C300F0-E363-2CD3-E45E-DE1DA9DDB56F}"/>
              </a:ext>
            </a:extLst>
          </p:cNvPr>
          <p:cNvPicPr>
            <a:picLocks noChangeAspect="1"/>
          </p:cNvPicPr>
          <p:nvPr/>
        </p:nvPicPr>
        <p:blipFill>
          <a:blip r:embed="rId3"/>
          <a:srcRect l="1" t="497" r="725" b="1981"/>
          <a:stretch/>
        </p:blipFill>
        <p:spPr>
          <a:xfrm>
            <a:off x="3409369" y="1692276"/>
            <a:ext cx="5373262" cy="4629150"/>
          </a:xfrm>
          <a:prstGeom prst="roundRect">
            <a:avLst>
              <a:gd name="adj" fmla="val 2010"/>
            </a:avLst>
          </a:prstGeom>
          <a:solidFill>
            <a:srgbClr val="FFFFFF">
              <a:shade val="85000"/>
            </a:srgbClr>
          </a:solidFill>
          <a:ln>
            <a:noFill/>
          </a:ln>
          <a:effectLst/>
        </p:spPr>
      </p:pic>
      <p:sp>
        <p:nvSpPr>
          <p:cNvPr id="14" name="TextBox 2">
            <a:extLst>
              <a:ext uri="{FF2B5EF4-FFF2-40B4-BE49-F238E27FC236}">
                <a16:creationId xmlns:a16="http://schemas.microsoft.com/office/drawing/2014/main" id="{FEDD1E41-8BBB-A8D2-2C6C-8C1AFB9F80E5}"/>
              </a:ext>
            </a:extLst>
          </p:cNvPr>
          <p:cNvSpPr txBox="1"/>
          <p:nvPr/>
        </p:nvSpPr>
        <p:spPr>
          <a:xfrm>
            <a:off x="8935366" y="5068665"/>
            <a:ext cx="6658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srgbClr val="000000"/>
                </a:solidFill>
                <a:effectLst/>
                <a:uLnTx/>
                <a:uFillTx/>
                <a:latin typeface="Nirmala Text"/>
                <a:ea typeface="+mn-ea"/>
                <a:cs typeface="+mn-cs"/>
              </a:rPr>
              <a:t>△</a:t>
            </a:r>
            <a:r>
              <a:rPr kumimoji="0" lang="pt-BR" sz="2800" b="0" i="0" u="none" strike="noStrike" kern="1200" cap="none" spc="0" normalizeH="0" baseline="0" noProof="0" err="1">
                <a:ln>
                  <a:noFill/>
                </a:ln>
                <a:solidFill>
                  <a:srgbClr val="000000"/>
                </a:solidFill>
                <a:effectLst/>
                <a:uLnTx/>
                <a:uFillTx/>
                <a:latin typeface="Nirmala Text"/>
                <a:ea typeface="+mn-ea"/>
                <a:cs typeface="+mn-cs"/>
              </a:rPr>
              <a:t>T</a:t>
            </a:r>
            <a:endParaRPr kumimoji="0" lang="pt-BR" sz="2800" b="0" i="0" u="none" strike="noStrike" kern="1200" cap="none" spc="0" normalizeH="0" baseline="0" noProof="0">
              <a:ln>
                <a:noFill/>
              </a:ln>
              <a:solidFill>
                <a:srgbClr val="000000"/>
              </a:solidFill>
              <a:effectLst/>
              <a:uLnTx/>
              <a:uFillTx/>
              <a:latin typeface="Nirmala Text"/>
              <a:ea typeface="+mn-ea"/>
              <a:cs typeface="+mn-cs"/>
            </a:endParaRPr>
          </a:p>
        </p:txBody>
      </p:sp>
      <p:sp>
        <p:nvSpPr>
          <p:cNvPr id="2" name="Título 2">
            <a:extLst>
              <a:ext uri="{FF2B5EF4-FFF2-40B4-BE49-F238E27FC236}">
                <a16:creationId xmlns:a16="http://schemas.microsoft.com/office/drawing/2014/main" id="{0AE54E68-3D49-E5BF-6DA3-F97D041B010C}"/>
              </a:ext>
            </a:extLst>
          </p:cNvPr>
          <p:cNvSpPr txBox="1">
            <a:spLocks/>
          </p:cNvSpPr>
          <p:nvPr/>
        </p:nvSpPr>
        <p:spPr>
          <a:xfrm>
            <a:off x="247648" y="231775"/>
            <a:ext cx="11944351" cy="5913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rgbClr val="000066"/>
                </a:solidFill>
                <a:latin typeface="+mj-lt"/>
                <a:ea typeface="+mj-ea"/>
                <a:cs typeface="+mj-cs"/>
              </a:defRPr>
            </a:lvl1pPr>
          </a:lstStyle>
          <a:p>
            <a:r>
              <a:rPr lang="pt-BR" err="1"/>
              <a:t>Integrity</a:t>
            </a:r>
            <a:r>
              <a:rPr lang="pt-BR"/>
              <a:t> </a:t>
            </a:r>
            <a:r>
              <a:rPr lang="pt-BR" err="1"/>
              <a:t>Threat</a:t>
            </a:r>
            <a:r>
              <a:rPr lang="pt-BR"/>
              <a:t> : </a:t>
            </a:r>
            <a:r>
              <a:rPr lang="en-US"/>
              <a:t>Mechanical Failure By Steam Injection </a:t>
            </a:r>
            <a:endParaRPr lang="pt-BR"/>
          </a:p>
        </p:txBody>
      </p:sp>
    </p:spTree>
    <p:extLst>
      <p:ext uri="{BB962C8B-B14F-4D97-AF65-F5344CB8AC3E}">
        <p14:creationId xmlns:p14="http://schemas.microsoft.com/office/powerpoint/2010/main" val="1246959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C84D4-1D7B-5DBB-6717-28BA9D5D7E41}"/>
            </a:ext>
          </a:extLst>
        </p:cNvPr>
        <p:cNvGrpSpPr/>
        <p:nvPr/>
      </p:nvGrpSpPr>
      <p:grpSpPr>
        <a:xfrm>
          <a:off x="0" y="0"/>
          <a:ext cx="0" cy="0"/>
          <a:chOff x="0" y="0"/>
          <a:chExt cx="0" cy="0"/>
        </a:xfrm>
      </p:grpSpPr>
      <p:sp>
        <p:nvSpPr>
          <p:cNvPr id="34" name="Espaço Reservado para Texto 33">
            <a:extLst>
              <a:ext uri="{FF2B5EF4-FFF2-40B4-BE49-F238E27FC236}">
                <a16:creationId xmlns:a16="http://schemas.microsoft.com/office/drawing/2014/main" id="{FA6F3B6B-8C29-ECC9-9C39-FCFC7A9974F5}"/>
              </a:ext>
            </a:extLst>
          </p:cNvPr>
          <p:cNvSpPr>
            <a:spLocks noGrp="1"/>
          </p:cNvSpPr>
          <p:nvPr>
            <p:ph type="body" sz="quarter" idx="16"/>
          </p:nvPr>
        </p:nvSpPr>
        <p:spPr>
          <a:xfrm>
            <a:off x="247648" y="1800000"/>
            <a:ext cx="8036894" cy="4371975"/>
          </a:xfrm>
        </p:spPr>
        <p:txBody>
          <a:bodyPr>
            <a:noAutofit/>
          </a:bodyPr>
          <a:lstStyle/>
          <a:p>
            <a:pPr>
              <a:lnSpc>
                <a:spcPct val="150000"/>
              </a:lnSpc>
            </a:pPr>
            <a:r>
              <a:rPr lang="en-US"/>
              <a:t>CO₂ injection is a proven EOR technique (± 45 years);</a:t>
            </a:r>
          </a:p>
          <a:p>
            <a:pPr>
              <a:lnSpc>
                <a:spcPct val="150000"/>
              </a:lnSpc>
            </a:pPr>
            <a:r>
              <a:rPr lang="en-US"/>
              <a:t>Injected CO₂ reduces oil viscosity and interfacial tension;</a:t>
            </a:r>
          </a:p>
          <a:p>
            <a:pPr>
              <a:lnSpc>
                <a:spcPct val="150000"/>
              </a:lnSpc>
            </a:pPr>
            <a:r>
              <a:rPr lang="en-US"/>
              <a:t>Under high pressure, CO₂ becomes miscible with oil, improving recovery; </a:t>
            </a:r>
          </a:p>
          <a:p>
            <a:pPr>
              <a:lnSpc>
                <a:spcPct val="150000"/>
              </a:lnSpc>
            </a:pPr>
            <a:r>
              <a:rPr lang="en-US"/>
              <a:t>It helps to keep reservoir pressure and improves oil sweep efficiency;</a:t>
            </a:r>
          </a:p>
          <a:p>
            <a:pPr>
              <a:lnSpc>
                <a:spcPct val="150000"/>
              </a:lnSpc>
            </a:pPr>
            <a:r>
              <a:rPr lang="en-US"/>
              <a:t>Recovery increases by 10 to 20% or more in comparison with water injection;</a:t>
            </a:r>
          </a:p>
          <a:p>
            <a:pPr>
              <a:lnSpc>
                <a:spcPct val="150000"/>
              </a:lnSpc>
            </a:pPr>
            <a:r>
              <a:rPr lang="en-US"/>
              <a:t>Captured industrial CO₂ can be reutilized, contributing to carbon management;</a:t>
            </a:r>
          </a:p>
          <a:p>
            <a:pPr>
              <a:lnSpc>
                <a:spcPct val="150000"/>
              </a:lnSpc>
            </a:pPr>
            <a:r>
              <a:rPr lang="en-US"/>
              <a:t>Importance to set cement: wells should keep integrity when exposed to CO₂.</a:t>
            </a:r>
            <a:endParaRPr lang="pt-BR"/>
          </a:p>
        </p:txBody>
      </p:sp>
      <p:grpSp>
        <p:nvGrpSpPr>
          <p:cNvPr id="35" name="Agrupar 34">
            <a:extLst>
              <a:ext uri="{FF2B5EF4-FFF2-40B4-BE49-F238E27FC236}">
                <a16:creationId xmlns:a16="http://schemas.microsoft.com/office/drawing/2014/main" id="{D03B675A-F4E4-5689-CB89-8AD9445FD6C4}"/>
              </a:ext>
            </a:extLst>
          </p:cNvPr>
          <p:cNvGrpSpPr/>
          <p:nvPr/>
        </p:nvGrpSpPr>
        <p:grpSpPr>
          <a:xfrm>
            <a:off x="8396868" y="1041717"/>
            <a:ext cx="3547484" cy="3218049"/>
            <a:chOff x="7023008" y="2156716"/>
            <a:chExt cx="4495952" cy="3871792"/>
          </a:xfrm>
        </p:grpSpPr>
        <p:sp>
          <p:nvSpPr>
            <p:cNvPr id="4" name="Rectangle 2">
              <a:extLst>
                <a:ext uri="{FF2B5EF4-FFF2-40B4-BE49-F238E27FC236}">
                  <a16:creationId xmlns:a16="http://schemas.microsoft.com/office/drawing/2014/main" id="{DBDEE188-857C-54DD-D151-563FB9D79340}"/>
                </a:ext>
              </a:extLst>
            </p:cNvPr>
            <p:cNvSpPr>
              <a:spLocks noChangeArrowheads="1"/>
            </p:cNvSpPr>
            <p:nvPr/>
          </p:nvSpPr>
          <p:spPr bwMode="auto">
            <a:xfrm>
              <a:off x="7026878" y="5034493"/>
              <a:ext cx="4492082" cy="887514"/>
            </a:xfrm>
            <a:prstGeom prst="rect">
              <a:avLst/>
            </a:prstGeom>
            <a:blipFill dpi="0" rotWithShape="0">
              <a:blip r:embed="rId3"/>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Rectangle 3">
              <a:extLst>
                <a:ext uri="{FF2B5EF4-FFF2-40B4-BE49-F238E27FC236}">
                  <a16:creationId xmlns:a16="http://schemas.microsoft.com/office/drawing/2014/main" id="{09BCD9EB-F486-83A7-CADA-7D591D94BD7D}"/>
                </a:ext>
              </a:extLst>
            </p:cNvPr>
            <p:cNvSpPr>
              <a:spLocks noChangeArrowheads="1"/>
            </p:cNvSpPr>
            <p:nvPr/>
          </p:nvSpPr>
          <p:spPr bwMode="auto">
            <a:xfrm>
              <a:off x="7023008" y="2855304"/>
              <a:ext cx="4492082" cy="887514"/>
            </a:xfrm>
            <a:prstGeom prst="rect">
              <a:avLst/>
            </a:prstGeom>
            <a:blipFill dpi="0" rotWithShape="0">
              <a:blip r:embed="rId3"/>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 name="Rectangle 4">
              <a:extLst>
                <a:ext uri="{FF2B5EF4-FFF2-40B4-BE49-F238E27FC236}">
                  <a16:creationId xmlns:a16="http://schemas.microsoft.com/office/drawing/2014/main" id="{861CD866-F651-4DD0-239C-0D175F342B42}"/>
                </a:ext>
              </a:extLst>
            </p:cNvPr>
            <p:cNvSpPr>
              <a:spLocks noChangeArrowheads="1"/>
            </p:cNvSpPr>
            <p:nvPr/>
          </p:nvSpPr>
          <p:spPr bwMode="auto">
            <a:xfrm>
              <a:off x="7026878" y="3737357"/>
              <a:ext cx="4492082" cy="1384522"/>
            </a:xfrm>
            <a:prstGeom prst="rect">
              <a:avLst/>
            </a:prstGeom>
            <a:blipFill dpi="0" rotWithShape="0">
              <a:blip r:embed="rId4"/>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 name="Rectangle 9">
              <a:extLst>
                <a:ext uri="{FF2B5EF4-FFF2-40B4-BE49-F238E27FC236}">
                  <a16:creationId xmlns:a16="http://schemas.microsoft.com/office/drawing/2014/main" id="{8ED99448-789D-9AC0-05D6-6B9F630BAC70}"/>
                </a:ext>
              </a:extLst>
            </p:cNvPr>
            <p:cNvSpPr>
              <a:spLocks noChangeArrowheads="1"/>
            </p:cNvSpPr>
            <p:nvPr/>
          </p:nvSpPr>
          <p:spPr bwMode="auto">
            <a:xfrm>
              <a:off x="8902124" y="2855304"/>
              <a:ext cx="742877" cy="3066704"/>
            </a:xfrm>
            <a:prstGeom prst="rect">
              <a:avLst/>
            </a:prstGeom>
            <a:gradFill rotWithShape="0">
              <a:gsLst>
                <a:gs pos="0">
                  <a:srgbClr val="474747"/>
                </a:gs>
                <a:gs pos="50000">
                  <a:srgbClr val="FFFFFF"/>
                </a:gs>
                <a:gs pos="100000">
                  <a:srgbClr val="474747"/>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Line 10">
              <a:extLst>
                <a:ext uri="{FF2B5EF4-FFF2-40B4-BE49-F238E27FC236}">
                  <a16:creationId xmlns:a16="http://schemas.microsoft.com/office/drawing/2014/main" id="{A0483BB6-80DF-E0B9-4FED-B11B40339E8F}"/>
                </a:ext>
              </a:extLst>
            </p:cNvPr>
            <p:cNvSpPr>
              <a:spLocks noChangeShapeType="1"/>
            </p:cNvSpPr>
            <p:nvPr/>
          </p:nvSpPr>
          <p:spPr bwMode="auto">
            <a:xfrm>
              <a:off x="8902124" y="2358295"/>
              <a:ext cx="0" cy="367021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 name="Line 11">
              <a:extLst>
                <a:ext uri="{FF2B5EF4-FFF2-40B4-BE49-F238E27FC236}">
                  <a16:creationId xmlns:a16="http://schemas.microsoft.com/office/drawing/2014/main" id="{988DF36C-E51C-A6BB-9310-B6EEEA4759A4}"/>
                </a:ext>
              </a:extLst>
            </p:cNvPr>
            <p:cNvSpPr>
              <a:spLocks noChangeShapeType="1"/>
            </p:cNvSpPr>
            <p:nvPr/>
          </p:nvSpPr>
          <p:spPr bwMode="auto">
            <a:xfrm>
              <a:off x="9645001" y="2358295"/>
              <a:ext cx="0" cy="367021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1" name="Group 12">
              <a:extLst>
                <a:ext uri="{FF2B5EF4-FFF2-40B4-BE49-F238E27FC236}">
                  <a16:creationId xmlns:a16="http://schemas.microsoft.com/office/drawing/2014/main" id="{C46F2D9E-E3EB-665A-0C65-D46DF43B6784}"/>
                </a:ext>
              </a:extLst>
            </p:cNvPr>
            <p:cNvGrpSpPr>
              <a:grpSpLocks/>
            </p:cNvGrpSpPr>
            <p:nvPr/>
          </p:nvGrpSpPr>
          <p:grpSpPr bwMode="auto">
            <a:xfrm flipH="1">
              <a:off x="9621786" y="3968776"/>
              <a:ext cx="371438" cy="852014"/>
              <a:chOff x="3072" y="2016"/>
              <a:chExt cx="288" cy="624"/>
            </a:xfrm>
          </p:grpSpPr>
          <p:sp>
            <p:nvSpPr>
              <p:cNvPr id="27" name="AutoShape 13">
                <a:extLst>
                  <a:ext uri="{FF2B5EF4-FFF2-40B4-BE49-F238E27FC236}">
                    <a16:creationId xmlns:a16="http://schemas.microsoft.com/office/drawing/2014/main" id="{A4B151CF-B28C-7CA3-A128-06A777801EAD}"/>
                  </a:ext>
                </a:extLst>
              </p:cNvPr>
              <p:cNvSpPr>
                <a:spLocks noChangeArrowheads="1"/>
              </p:cNvSpPr>
              <p:nvPr/>
            </p:nvSpPr>
            <p:spPr bwMode="auto">
              <a:xfrm rot="-5400000">
                <a:off x="3144" y="194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 name="AutoShape 14">
                <a:extLst>
                  <a:ext uri="{FF2B5EF4-FFF2-40B4-BE49-F238E27FC236}">
                    <a16:creationId xmlns:a16="http://schemas.microsoft.com/office/drawing/2014/main" id="{705ADB26-EB2E-A9A2-2317-CA93D44597B8}"/>
                  </a:ext>
                </a:extLst>
              </p:cNvPr>
              <p:cNvSpPr>
                <a:spLocks noChangeArrowheads="1"/>
              </p:cNvSpPr>
              <p:nvPr/>
            </p:nvSpPr>
            <p:spPr bwMode="auto">
              <a:xfrm rot="-5400000">
                <a:off x="3144" y="218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 name="AutoShape 15">
                <a:extLst>
                  <a:ext uri="{FF2B5EF4-FFF2-40B4-BE49-F238E27FC236}">
                    <a16:creationId xmlns:a16="http://schemas.microsoft.com/office/drawing/2014/main" id="{87836DBB-48CA-7B0D-BF86-4D0E5028EC4A}"/>
                  </a:ext>
                </a:extLst>
              </p:cNvPr>
              <p:cNvSpPr>
                <a:spLocks noChangeArrowheads="1"/>
              </p:cNvSpPr>
              <p:nvPr/>
            </p:nvSpPr>
            <p:spPr bwMode="auto">
              <a:xfrm rot="-5400000">
                <a:off x="3144" y="242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2" name="Group 16">
              <a:extLst>
                <a:ext uri="{FF2B5EF4-FFF2-40B4-BE49-F238E27FC236}">
                  <a16:creationId xmlns:a16="http://schemas.microsoft.com/office/drawing/2014/main" id="{FBD33569-8BCE-9404-7738-E7EFF298F81B}"/>
                </a:ext>
              </a:extLst>
            </p:cNvPr>
            <p:cNvGrpSpPr>
              <a:grpSpLocks/>
            </p:cNvGrpSpPr>
            <p:nvPr/>
          </p:nvGrpSpPr>
          <p:grpSpPr bwMode="auto">
            <a:xfrm>
              <a:off x="8556480" y="3968776"/>
              <a:ext cx="371438" cy="852014"/>
              <a:chOff x="3072" y="2016"/>
              <a:chExt cx="288" cy="624"/>
            </a:xfrm>
          </p:grpSpPr>
          <p:sp>
            <p:nvSpPr>
              <p:cNvPr id="24" name="AutoShape 17">
                <a:extLst>
                  <a:ext uri="{FF2B5EF4-FFF2-40B4-BE49-F238E27FC236}">
                    <a16:creationId xmlns:a16="http://schemas.microsoft.com/office/drawing/2014/main" id="{9571EA5A-E63A-223A-6204-AC8F3F1E7B96}"/>
                  </a:ext>
                </a:extLst>
              </p:cNvPr>
              <p:cNvSpPr>
                <a:spLocks noChangeArrowheads="1"/>
              </p:cNvSpPr>
              <p:nvPr/>
            </p:nvSpPr>
            <p:spPr bwMode="auto">
              <a:xfrm rot="-5400000">
                <a:off x="3144" y="194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 name="AutoShape 18">
                <a:extLst>
                  <a:ext uri="{FF2B5EF4-FFF2-40B4-BE49-F238E27FC236}">
                    <a16:creationId xmlns:a16="http://schemas.microsoft.com/office/drawing/2014/main" id="{EB07EC52-834B-C076-F442-29B9CBDB047A}"/>
                  </a:ext>
                </a:extLst>
              </p:cNvPr>
              <p:cNvSpPr>
                <a:spLocks noChangeArrowheads="1"/>
              </p:cNvSpPr>
              <p:nvPr/>
            </p:nvSpPr>
            <p:spPr bwMode="auto">
              <a:xfrm rot="-5400000">
                <a:off x="3144" y="218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 name="AutoShape 19">
                <a:extLst>
                  <a:ext uri="{FF2B5EF4-FFF2-40B4-BE49-F238E27FC236}">
                    <a16:creationId xmlns:a16="http://schemas.microsoft.com/office/drawing/2014/main" id="{15EE9ADA-B7D6-782A-998E-A16AE24327DE}"/>
                  </a:ext>
                </a:extLst>
              </p:cNvPr>
              <p:cNvSpPr>
                <a:spLocks noChangeArrowheads="1"/>
              </p:cNvSpPr>
              <p:nvPr/>
            </p:nvSpPr>
            <p:spPr bwMode="auto">
              <a:xfrm rot="-5400000">
                <a:off x="3144" y="242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6" name="Group 22">
              <a:extLst>
                <a:ext uri="{FF2B5EF4-FFF2-40B4-BE49-F238E27FC236}">
                  <a16:creationId xmlns:a16="http://schemas.microsoft.com/office/drawing/2014/main" id="{18BE2DB5-B23C-C53D-C2B9-A1C1C84693CD}"/>
                </a:ext>
              </a:extLst>
            </p:cNvPr>
            <p:cNvGrpSpPr>
              <a:grpSpLocks/>
            </p:cNvGrpSpPr>
            <p:nvPr/>
          </p:nvGrpSpPr>
          <p:grpSpPr bwMode="auto">
            <a:xfrm>
              <a:off x="9358330" y="3857517"/>
              <a:ext cx="216672" cy="983093"/>
              <a:chOff x="3696" y="1968"/>
              <a:chExt cx="168" cy="720"/>
            </a:xfrm>
          </p:grpSpPr>
          <p:sp>
            <p:nvSpPr>
              <p:cNvPr id="21" name="Freeform 23">
                <a:extLst>
                  <a:ext uri="{FF2B5EF4-FFF2-40B4-BE49-F238E27FC236}">
                    <a16:creationId xmlns:a16="http://schemas.microsoft.com/office/drawing/2014/main" id="{562463EF-D09F-76FC-42E6-BDD37D00AA14}"/>
                  </a:ext>
                </a:extLst>
              </p:cNvPr>
              <p:cNvSpPr>
                <a:spLocks/>
              </p:cNvSpPr>
              <p:nvPr/>
            </p:nvSpPr>
            <p:spPr bwMode="auto">
              <a:xfrm rot="-2224146">
                <a:off x="3696" y="196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Freeform 24">
                <a:extLst>
                  <a:ext uri="{FF2B5EF4-FFF2-40B4-BE49-F238E27FC236}">
                    <a16:creationId xmlns:a16="http://schemas.microsoft.com/office/drawing/2014/main" id="{6F9E011C-A0DB-BE7F-CC75-83FD73A833E8}"/>
                  </a:ext>
                </a:extLst>
              </p:cNvPr>
              <p:cNvSpPr>
                <a:spLocks/>
              </p:cNvSpPr>
              <p:nvPr/>
            </p:nvSpPr>
            <p:spPr bwMode="auto">
              <a:xfrm rot="-2224146">
                <a:off x="3696" y="220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 name="Freeform 25">
                <a:extLst>
                  <a:ext uri="{FF2B5EF4-FFF2-40B4-BE49-F238E27FC236}">
                    <a16:creationId xmlns:a16="http://schemas.microsoft.com/office/drawing/2014/main" id="{3B1BA64C-2336-D254-D9C9-0768356820EE}"/>
                  </a:ext>
                </a:extLst>
              </p:cNvPr>
              <p:cNvSpPr>
                <a:spLocks/>
              </p:cNvSpPr>
              <p:nvPr/>
            </p:nvSpPr>
            <p:spPr bwMode="auto">
              <a:xfrm rot="-2224146">
                <a:off x="3696" y="244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7" name="Group 26">
              <a:extLst>
                <a:ext uri="{FF2B5EF4-FFF2-40B4-BE49-F238E27FC236}">
                  <a16:creationId xmlns:a16="http://schemas.microsoft.com/office/drawing/2014/main" id="{BF064CC6-84C6-D14A-A1F4-DA09E6E36756}"/>
                </a:ext>
              </a:extLst>
            </p:cNvPr>
            <p:cNvGrpSpPr>
              <a:grpSpLocks/>
            </p:cNvGrpSpPr>
            <p:nvPr/>
          </p:nvGrpSpPr>
          <p:grpSpPr bwMode="auto">
            <a:xfrm flipH="1">
              <a:off x="8986891" y="3857517"/>
              <a:ext cx="216672" cy="983093"/>
              <a:chOff x="3696" y="1968"/>
              <a:chExt cx="168" cy="720"/>
            </a:xfrm>
          </p:grpSpPr>
          <p:sp>
            <p:nvSpPr>
              <p:cNvPr id="18" name="Freeform 27">
                <a:extLst>
                  <a:ext uri="{FF2B5EF4-FFF2-40B4-BE49-F238E27FC236}">
                    <a16:creationId xmlns:a16="http://schemas.microsoft.com/office/drawing/2014/main" id="{22F4C2F8-68D1-BF35-2CE4-0EEE6F2012F1}"/>
                  </a:ext>
                </a:extLst>
              </p:cNvPr>
              <p:cNvSpPr>
                <a:spLocks/>
              </p:cNvSpPr>
              <p:nvPr/>
            </p:nvSpPr>
            <p:spPr bwMode="auto">
              <a:xfrm rot="-2224146">
                <a:off x="3696" y="196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Freeform 28">
                <a:extLst>
                  <a:ext uri="{FF2B5EF4-FFF2-40B4-BE49-F238E27FC236}">
                    <a16:creationId xmlns:a16="http://schemas.microsoft.com/office/drawing/2014/main" id="{9E195D47-43BA-A9BC-D038-79DD09252A6D}"/>
                  </a:ext>
                </a:extLst>
              </p:cNvPr>
              <p:cNvSpPr>
                <a:spLocks/>
              </p:cNvSpPr>
              <p:nvPr/>
            </p:nvSpPr>
            <p:spPr bwMode="auto">
              <a:xfrm rot="-2224146">
                <a:off x="3696" y="220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 name="Freeform 29">
                <a:extLst>
                  <a:ext uri="{FF2B5EF4-FFF2-40B4-BE49-F238E27FC236}">
                    <a16:creationId xmlns:a16="http://schemas.microsoft.com/office/drawing/2014/main" id="{F09E97EF-9693-1639-274A-C417601E6180}"/>
                  </a:ext>
                </a:extLst>
              </p:cNvPr>
              <p:cNvSpPr>
                <a:spLocks/>
              </p:cNvSpPr>
              <p:nvPr/>
            </p:nvSpPr>
            <p:spPr bwMode="auto">
              <a:xfrm rot="-2224146">
                <a:off x="3696" y="244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pic>
          <p:nvPicPr>
            <p:cNvPr id="31" name="Gráfico 30">
              <a:extLst>
                <a:ext uri="{FF2B5EF4-FFF2-40B4-BE49-F238E27FC236}">
                  <a16:creationId xmlns:a16="http://schemas.microsoft.com/office/drawing/2014/main" id="{A5828915-AAD8-A9C2-4F2A-2ED8708046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7957" y="2156716"/>
              <a:ext cx="711211" cy="659886"/>
            </a:xfrm>
            <a:prstGeom prst="rect">
              <a:avLst/>
            </a:prstGeom>
          </p:spPr>
        </p:pic>
      </p:grpSp>
      <p:sp>
        <p:nvSpPr>
          <p:cNvPr id="2" name="Título 2">
            <a:extLst>
              <a:ext uri="{FF2B5EF4-FFF2-40B4-BE49-F238E27FC236}">
                <a16:creationId xmlns:a16="http://schemas.microsoft.com/office/drawing/2014/main" id="{FA58B7B8-4F03-DC1D-7BDF-24E8473B6325}"/>
              </a:ext>
            </a:extLst>
          </p:cNvPr>
          <p:cNvSpPr txBox="1">
            <a:spLocks/>
          </p:cNvSpPr>
          <p:nvPr/>
        </p:nvSpPr>
        <p:spPr>
          <a:xfrm>
            <a:off x="247648" y="231775"/>
            <a:ext cx="11944351" cy="5913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rgbClr val="000066"/>
                </a:solidFill>
                <a:latin typeface="+mj-lt"/>
                <a:ea typeface="+mj-ea"/>
                <a:cs typeface="+mj-cs"/>
              </a:defRPr>
            </a:lvl1pPr>
          </a:lstStyle>
          <a:p>
            <a:r>
              <a:rPr lang="pt-BR" err="1"/>
              <a:t>Integrity</a:t>
            </a:r>
            <a:r>
              <a:rPr lang="pt-BR"/>
              <a:t> </a:t>
            </a:r>
            <a:r>
              <a:rPr lang="pt-BR" err="1"/>
              <a:t>Threat</a:t>
            </a:r>
            <a:r>
              <a:rPr lang="pt-BR"/>
              <a:t> : </a:t>
            </a:r>
            <a:r>
              <a:rPr lang="en-US"/>
              <a:t>Mechanical Failure By </a:t>
            </a:r>
            <a:r>
              <a:rPr kumimoji="0" lang="pt-BR" altLang="en-BR" sz="3200" i="0" u="none" strike="noStrike" kern="1200" cap="none" spc="0" normalizeH="0" baseline="0" noProof="0">
                <a:ln>
                  <a:noFill/>
                </a:ln>
                <a:effectLst/>
                <a:uLnTx/>
                <a:uFillTx/>
                <a:ea typeface="+mj-ea"/>
                <a:cs typeface="+mj-cs"/>
              </a:rPr>
              <a:t>CO</a:t>
            </a:r>
            <a:r>
              <a:rPr kumimoji="0" lang="pt-BR" altLang="en-BR" sz="3200" i="0" u="none" strike="noStrike" kern="1200" cap="none" spc="0" normalizeH="0" baseline="-25000" noProof="0">
                <a:ln>
                  <a:noFill/>
                </a:ln>
                <a:effectLst/>
                <a:uLnTx/>
                <a:uFillTx/>
                <a:ea typeface="+mj-ea"/>
                <a:cs typeface="+mj-cs"/>
              </a:rPr>
              <a:t>2 </a:t>
            </a:r>
            <a:r>
              <a:rPr kumimoji="0" lang="pt-BR" altLang="en-BR" sz="3200" i="0" u="none" strike="noStrike" kern="1200" cap="none" spc="0" normalizeH="0" noProof="0" err="1">
                <a:ln>
                  <a:noFill/>
                </a:ln>
                <a:effectLst/>
                <a:uLnTx/>
                <a:uFillTx/>
                <a:ea typeface="+mj-ea"/>
                <a:cs typeface="+mj-cs"/>
              </a:rPr>
              <a:t>Injection</a:t>
            </a:r>
            <a:r>
              <a:rPr kumimoji="0" lang="pt-BR" altLang="en-BR" sz="3200" i="0" u="none" strike="noStrike" kern="1200" cap="none" spc="0" normalizeH="0" baseline="0" noProof="0">
                <a:ln>
                  <a:noFill/>
                </a:ln>
                <a:effectLst/>
                <a:uLnTx/>
                <a:uFillTx/>
                <a:ea typeface="+mj-ea"/>
                <a:cs typeface="+mj-cs"/>
              </a:rPr>
              <a:t> </a:t>
            </a:r>
            <a:endParaRPr lang="pt-BR"/>
          </a:p>
        </p:txBody>
      </p:sp>
    </p:spTree>
    <p:extLst>
      <p:ext uri="{BB962C8B-B14F-4D97-AF65-F5344CB8AC3E}">
        <p14:creationId xmlns:p14="http://schemas.microsoft.com/office/powerpoint/2010/main" val="26616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8D867-3E65-5C8D-BE1B-DCA7AD03CD5B}"/>
            </a:ext>
          </a:extLst>
        </p:cNvPr>
        <p:cNvGrpSpPr/>
        <p:nvPr/>
      </p:nvGrpSpPr>
      <p:grpSpPr>
        <a:xfrm>
          <a:off x="0" y="0"/>
          <a:ext cx="0" cy="0"/>
          <a:chOff x="0" y="0"/>
          <a:chExt cx="0" cy="0"/>
        </a:xfrm>
      </p:grpSpPr>
      <p:pic>
        <p:nvPicPr>
          <p:cNvPr id="3" name="Picture 3" descr="A diagram of a graph showing a diagram of a gas flow&#10;&#10;AI-generated content may be incorrect.">
            <a:extLst>
              <a:ext uri="{FF2B5EF4-FFF2-40B4-BE49-F238E27FC236}">
                <a16:creationId xmlns:a16="http://schemas.microsoft.com/office/drawing/2014/main" id="{59A9E917-61C8-F6DF-A14A-8333FB70E9C5}"/>
              </a:ext>
            </a:extLst>
          </p:cNvPr>
          <p:cNvPicPr>
            <a:picLocks noChangeAspect="1"/>
          </p:cNvPicPr>
          <p:nvPr/>
        </p:nvPicPr>
        <p:blipFill>
          <a:blip r:embed="rId3"/>
          <a:srcRect t="5095"/>
          <a:stretch/>
        </p:blipFill>
        <p:spPr>
          <a:xfrm>
            <a:off x="1076447" y="1661246"/>
            <a:ext cx="4817658" cy="4317769"/>
          </a:xfrm>
          <a:prstGeom prst="rect">
            <a:avLst/>
          </a:prstGeom>
        </p:spPr>
      </p:pic>
      <p:pic>
        <p:nvPicPr>
          <p:cNvPr id="13" name="Picture 6" descr="A diagram of liquid and vapor&#10;&#10;AI-generated content may be incorrect.">
            <a:extLst>
              <a:ext uri="{FF2B5EF4-FFF2-40B4-BE49-F238E27FC236}">
                <a16:creationId xmlns:a16="http://schemas.microsoft.com/office/drawing/2014/main" id="{5CCE97A6-A339-4722-31A6-DD23CC89F990}"/>
              </a:ext>
            </a:extLst>
          </p:cNvPr>
          <p:cNvPicPr>
            <a:picLocks noChangeAspect="1"/>
          </p:cNvPicPr>
          <p:nvPr/>
        </p:nvPicPr>
        <p:blipFill>
          <a:blip r:embed="rId4"/>
          <a:stretch>
            <a:fillRect/>
          </a:stretch>
        </p:blipFill>
        <p:spPr>
          <a:xfrm>
            <a:off x="6297897" y="2546432"/>
            <a:ext cx="4466893" cy="3090435"/>
          </a:xfrm>
          <a:prstGeom prst="rect">
            <a:avLst/>
          </a:prstGeom>
          <a:ln>
            <a:noFill/>
          </a:ln>
        </p:spPr>
      </p:pic>
      <p:sp>
        <p:nvSpPr>
          <p:cNvPr id="14" name="TextBox 7">
            <a:extLst>
              <a:ext uri="{FF2B5EF4-FFF2-40B4-BE49-F238E27FC236}">
                <a16:creationId xmlns:a16="http://schemas.microsoft.com/office/drawing/2014/main" id="{0F632164-ECD5-4DF0-17DF-37DB5C6F52EA}"/>
              </a:ext>
            </a:extLst>
          </p:cNvPr>
          <p:cNvSpPr txBox="1"/>
          <p:nvPr/>
        </p:nvSpPr>
        <p:spPr>
          <a:xfrm>
            <a:off x="2764441" y="2427353"/>
            <a:ext cx="15504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srgbClr val="000000"/>
                </a:solidFill>
                <a:effectLst/>
                <a:uLnTx/>
                <a:uFillTx/>
                <a:latin typeface="Nirmala Text"/>
                <a:ea typeface="+mn-ea"/>
                <a:cs typeface="+mn-cs"/>
              </a:rPr>
              <a:t>CCS (± 10 anos)</a:t>
            </a:r>
          </a:p>
        </p:txBody>
      </p:sp>
      <p:sp>
        <p:nvSpPr>
          <p:cNvPr id="30" name="CaixaDeTexto 29">
            <a:extLst>
              <a:ext uri="{FF2B5EF4-FFF2-40B4-BE49-F238E27FC236}">
                <a16:creationId xmlns:a16="http://schemas.microsoft.com/office/drawing/2014/main" id="{CDCD5A88-A547-47ED-5427-2BE1366F2C4A}"/>
              </a:ext>
            </a:extLst>
          </p:cNvPr>
          <p:cNvSpPr txBox="1"/>
          <p:nvPr/>
        </p:nvSpPr>
        <p:spPr>
          <a:xfrm>
            <a:off x="10261551" y="6403309"/>
            <a:ext cx="1490421" cy="317063"/>
          </a:xfrm>
          <a:prstGeom prst="rect">
            <a:avLst/>
          </a:prstGeom>
        </p:spPr>
        <p:txBody>
          <a:bodyPr vert="horz" wrap="none"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srgbClr val="0D0D0D"/>
                </a:solidFill>
                <a:effectLst/>
                <a:uLnTx/>
                <a:uFillTx/>
                <a:latin typeface="Nirmala Text"/>
                <a:ea typeface="+mn-ea"/>
                <a:cs typeface="+mn-cs"/>
              </a:rPr>
              <a:t>IEA, 2008</a:t>
            </a:r>
          </a:p>
        </p:txBody>
      </p:sp>
      <p:cxnSp>
        <p:nvCxnSpPr>
          <p:cNvPr id="32" name="Straight Connector 6">
            <a:extLst>
              <a:ext uri="{FF2B5EF4-FFF2-40B4-BE49-F238E27FC236}">
                <a16:creationId xmlns:a16="http://schemas.microsoft.com/office/drawing/2014/main" id="{A6A12D22-86B5-CB05-9937-88A49EBDE658}"/>
              </a:ext>
            </a:extLst>
          </p:cNvPr>
          <p:cNvCxnSpPr>
            <a:cxnSpLocks/>
          </p:cNvCxnSpPr>
          <p:nvPr/>
        </p:nvCxnSpPr>
        <p:spPr>
          <a:xfrm>
            <a:off x="10261551" y="6403309"/>
            <a:ext cx="1490420" cy="0"/>
          </a:xfrm>
          <a:prstGeom prst="line">
            <a:avLst/>
          </a:prstGeom>
          <a:ln w="12700">
            <a:solidFill>
              <a:srgbClr val="000066"/>
            </a:solidFill>
          </a:ln>
        </p:spPr>
        <p:style>
          <a:lnRef idx="1">
            <a:schemeClr val="accent1"/>
          </a:lnRef>
          <a:fillRef idx="0">
            <a:schemeClr val="accent1"/>
          </a:fillRef>
          <a:effectRef idx="0">
            <a:schemeClr val="accent1"/>
          </a:effectRef>
          <a:fontRef idx="minor">
            <a:schemeClr val="tx1"/>
          </a:fontRef>
        </p:style>
      </p:cxnSp>
      <p:sp>
        <p:nvSpPr>
          <p:cNvPr id="8" name="Título 2">
            <a:extLst>
              <a:ext uri="{FF2B5EF4-FFF2-40B4-BE49-F238E27FC236}">
                <a16:creationId xmlns:a16="http://schemas.microsoft.com/office/drawing/2014/main" id="{D7C95B73-FD9C-A92F-614B-5D7CA60F5CD9}"/>
              </a:ext>
            </a:extLst>
          </p:cNvPr>
          <p:cNvSpPr txBox="1">
            <a:spLocks/>
          </p:cNvSpPr>
          <p:nvPr/>
        </p:nvSpPr>
        <p:spPr>
          <a:xfrm>
            <a:off x="247648" y="231775"/>
            <a:ext cx="11944351" cy="5913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rgbClr val="000066"/>
                </a:solidFill>
                <a:latin typeface="+mj-lt"/>
                <a:ea typeface="+mj-ea"/>
                <a:cs typeface="+mj-cs"/>
              </a:defRPr>
            </a:lvl1pPr>
          </a:lstStyle>
          <a:p>
            <a:r>
              <a:rPr lang="pt-BR" err="1"/>
              <a:t>Integrity</a:t>
            </a:r>
            <a:r>
              <a:rPr lang="pt-BR"/>
              <a:t> </a:t>
            </a:r>
            <a:r>
              <a:rPr lang="pt-BR" err="1"/>
              <a:t>Threat</a:t>
            </a:r>
            <a:r>
              <a:rPr lang="pt-BR"/>
              <a:t> : </a:t>
            </a:r>
            <a:r>
              <a:rPr lang="en-US"/>
              <a:t>Mechanical Failure By </a:t>
            </a:r>
            <a:r>
              <a:rPr kumimoji="0" lang="pt-BR" altLang="en-BR" sz="3200" i="0" u="none" strike="noStrike" kern="1200" cap="none" spc="0" normalizeH="0" baseline="0" noProof="0">
                <a:ln>
                  <a:noFill/>
                </a:ln>
                <a:effectLst/>
                <a:uLnTx/>
                <a:uFillTx/>
                <a:ea typeface="+mj-ea"/>
                <a:cs typeface="+mj-cs"/>
              </a:rPr>
              <a:t>CO</a:t>
            </a:r>
            <a:r>
              <a:rPr kumimoji="0" lang="pt-BR" altLang="en-BR" sz="3200" i="0" u="none" strike="noStrike" kern="1200" cap="none" spc="0" normalizeH="0" baseline="-25000" noProof="0">
                <a:ln>
                  <a:noFill/>
                </a:ln>
                <a:effectLst/>
                <a:uLnTx/>
                <a:uFillTx/>
                <a:ea typeface="+mj-ea"/>
                <a:cs typeface="+mj-cs"/>
              </a:rPr>
              <a:t>2 </a:t>
            </a:r>
            <a:r>
              <a:rPr kumimoji="0" lang="pt-BR" altLang="en-BR" sz="3200" i="0" u="none" strike="noStrike" kern="1200" cap="none" spc="0" normalizeH="0" noProof="0" err="1">
                <a:ln>
                  <a:noFill/>
                </a:ln>
                <a:effectLst/>
                <a:uLnTx/>
                <a:uFillTx/>
                <a:ea typeface="+mj-ea"/>
                <a:cs typeface="+mj-cs"/>
              </a:rPr>
              <a:t>Injection</a:t>
            </a:r>
            <a:r>
              <a:rPr kumimoji="0" lang="pt-BR" altLang="en-BR" sz="3200" i="0" u="none" strike="noStrike" kern="1200" cap="none" spc="0" normalizeH="0" baseline="0" noProof="0">
                <a:ln>
                  <a:noFill/>
                </a:ln>
                <a:effectLst/>
                <a:uLnTx/>
                <a:uFillTx/>
                <a:ea typeface="+mj-ea"/>
                <a:cs typeface="+mj-cs"/>
              </a:rPr>
              <a:t> </a:t>
            </a:r>
            <a:endParaRPr lang="pt-BR"/>
          </a:p>
        </p:txBody>
      </p:sp>
    </p:spTree>
    <p:extLst>
      <p:ext uri="{BB962C8B-B14F-4D97-AF65-F5344CB8AC3E}">
        <p14:creationId xmlns:p14="http://schemas.microsoft.com/office/powerpoint/2010/main" val="324082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AD8A-EB21-561D-43F2-F665467E3554}"/>
            </a:ext>
          </a:extLst>
        </p:cNvPr>
        <p:cNvGrpSpPr/>
        <p:nvPr/>
      </p:nvGrpSpPr>
      <p:grpSpPr>
        <a:xfrm>
          <a:off x="0" y="0"/>
          <a:ext cx="0" cy="0"/>
          <a:chOff x="0" y="0"/>
          <a:chExt cx="0" cy="0"/>
        </a:xfrm>
      </p:grpSpPr>
      <p:pic>
        <p:nvPicPr>
          <p:cNvPr id="38" name="Content Placeholder 3">
            <a:extLst>
              <a:ext uri="{FF2B5EF4-FFF2-40B4-BE49-F238E27FC236}">
                <a16:creationId xmlns:a16="http://schemas.microsoft.com/office/drawing/2014/main" id="{42107264-6CAB-1EBE-6FD4-BDBDC897E313}"/>
              </a:ext>
            </a:extLst>
          </p:cNvPr>
          <p:cNvPicPr>
            <a:picLocks noChangeAspect="1"/>
          </p:cNvPicPr>
          <p:nvPr/>
        </p:nvPicPr>
        <p:blipFill rotWithShape="1">
          <a:blip r:embed="rId3">
            <a:extLst>
              <a:ext uri="{28A0092B-C50C-407E-A947-70E740481C1C}">
                <a14:useLocalDpi xmlns:a14="http://schemas.microsoft.com/office/drawing/2010/main" val="0"/>
              </a:ext>
            </a:extLst>
          </a:blip>
          <a:srcRect t="9001" b="9001"/>
          <a:stretch/>
        </p:blipFill>
        <p:spPr>
          <a:xfrm>
            <a:off x="4656478" y="1833613"/>
            <a:ext cx="6835305" cy="4041601"/>
          </a:xfrm>
          <a:prstGeom prst="rect">
            <a:avLst/>
          </a:prstGeom>
        </p:spPr>
      </p:pic>
      <p:sp>
        <p:nvSpPr>
          <p:cNvPr id="3" name="Título 2">
            <a:extLst>
              <a:ext uri="{FF2B5EF4-FFF2-40B4-BE49-F238E27FC236}">
                <a16:creationId xmlns:a16="http://schemas.microsoft.com/office/drawing/2014/main" id="{EE5AB24E-7E0B-9C0D-FF8E-B2ED33D5F344}"/>
              </a:ext>
            </a:extLst>
          </p:cNvPr>
          <p:cNvSpPr>
            <a:spLocks noGrp="1"/>
          </p:cNvSpPr>
          <p:nvPr>
            <p:ph type="title"/>
          </p:nvPr>
        </p:nvSpPr>
        <p:spPr/>
        <p:txBody>
          <a:bodyPr/>
          <a:lstStyle/>
          <a:p>
            <a:r>
              <a:rPr lang="pt-BR"/>
              <a:t>Cement Manufacturing </a:t>
            </a:r>
            <a:r>
              <a:rPr lang="pt-BR" err="1"/>
              <a:t>of</a:t>
            </a:r>
            <a:r>
              <a:rPr lang="pt-BR"/>
              <a:t> Portland Cement</a:t>
            </a:r>
          </a:p>
        </p:txBody>
      </p:sp>
      <p:grpSp>
        <p:nvGrpSpPr>
          <p:cNvPr id="9" name="Agrupar 8">
            <a:extLst>
              <a:ext uri="{FF2B5EF4-FFF2-40B4-BE49-F238E27FC236}">
                <a16:creationId xmlns:a16="http://schemas.microsoft.com/office/drawing/2014/main" id="{31EE5D3D-04B6-4804-8B3C-39936A2D311E}"/>
              </a:ext>
            </a:extLst>
          </p:cNvPr>
          <p:cNvGrpSpPr/>
          <p:nvPr/>
        </p:nvGrpSpPr>
        <p:grpSpPr>
          <a:xfrm>
            <a:off x="1592801" y="4306471"/>
            <a:ext cx="1104900" cy="1781213"/>
            <a:chOff x="9142673" y="4268371"/>
            <a:chExt cx="1104900" cy="1781213"/>
          </a:xfrm>
        </p:grpSpPr>
        <p:pic>
          <p:nvPicPr>
            <p:cNvPr id="39" name="Picture 6" descr="A hand holding rocks&#10;&#10;Description automatically generated">
              <a:extLst>
                <a:ext uri="{FF2B5EF4-FFF2-40B4-BE49-F238E27FC236}">
                  <a16:creationId xmlns:a16="http://schemas.microsoft.com/office/drawing/2014/main" id="{E9B6DD7F-6D3F-ACA0-EE71-0B4E6B6EE679}"/>
                </a:ext>
              </a:extLst>
            </p:cNvPr>
            <p:cNvPicPr>
              <a:picLocks noChangeAspect="1"/>
            </p:cNvPicPr>
            <p:nvPr/>
          </p:nvPicPr>
          <p:blipFill rotWithShape="1">
            <a:blip r:embed="rId4"/>
            <a:srcRect l="12012" t="13568" r="12221" b="4522"/>
            <a:stretch/>
          </p:blipFill>
          <p:spPr>
            <a:xfrm>
              <a:off x="9142673" y="4597175"/>
              <a:ext cx="1104900" cy="1452409"/>
            </a:xfrm>
            <a:prstGeom prst="roundRect">
              <a:avLst>
                <a:gd name="adj" fmla="val 8594"/>
              </a:avLst>
            </a:prstGeom>
            <a:solidFill>
              <a:srgbClr val="FFFFFF">
                <a:shade val="85000"/>
              </a:srgbClr>
            </a:solidFill>
            <a:ln>
              <a:noFill/>
            </a:ln>
            <a:effectLst/>
          </p:spPr>
        </p:pic>
        <p:sp>
          <p:nvSpPr>
            <p:cNvPr id="46" name="TextBox 4">
              <a:extLst>
                <a:ext uri="{FF2B5EF4-FFF2-40B4-BE49-F238E27FC236}">
                  <a16:creationId xmlns:a16="http://schemas.microsoft.com/office/drawing/2014/main" id="{4414FD94-3429-76BA-682F-59D82867BF2B}"/>
                </a:ext>
              </a:extLst>
            </p:cNvPr>
            <p:cNvSpPr txBox="1"/>
            <p:nvPr/>
          </p:nvSpPr>
          <p:spPr>
            <a:xfrm>
              <a:off x="9299427" y="4268371"/>
              <a:ext cx="7913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err="1">
                  <a:ln>
                    <a:noFill/>
                  </a:ln>
                  <a:solidFill>
                    <a:srgbClr val="000066"/>
                  </a:solidFill>
                  <a:effectLst/>
                  <a:uLnTx/>
                  <a:uFillTx/>
                  <a:latin typeface="Nirmala Text"/>
                  <a:ea typeface="+mn-ea"/>
                  <a:cs typeface="+mn-cs"/>
                </a:rPr>
                <a:t>Clinker</a:t>
              </a:r>
              <a:endParaRPr kumimoji="0" lang="pt-BR" sz="1200" b="0" i="0" u="none" strike="noStrike" kern="1200" cap="none" spc="0" normalizeH="0" baseline="0" noProof="0">
                <a:ln>
                  <a:noFill/>
                </a:ln>
                <a:solidFill>
                  <a:srgbClr val="000066"/>
                </a:solidFill>
                <a:effectLst/>
                <a:uLnTx/>
                <a:uFillTx/>
                <a:latin typeface="Nirmala Text"/>
                <a:ea typeface="+mn-ea"/>
                <a:cs typeface="+mn-cs"/>
              </a:endParaRPr>
            </a:p>
          </p:txBody>
        </p:sp>
      </p:grpSp>
      <p:grpSp>
        <p:nvGrpSpPr>
          <p:cNvPr id="8" name="Agrupar 7">
            <a:extLst>
              <a:ext uri="{FF2B5EF4-FFF2-40B4-BE49-F238E27FC236}">
                <a16:creationId xmlns:a16="http://schemas.microsoft.com/office/drawing/2014/main" id="{1FA28AB4-54DD-FDCE-4183-3EDCE2E02A05}"/>
              </a:ext>
            </a:extLst>
          </p:cNvPr>
          <p:cNvGrpSpPr/>
          <p:nvPr/>
        </p:nvGrpSpPr>
        <p:grpSpPr>
          <a:xfrm>
            <a:off x="642418" y="1833613"/>
            <a:ext cx="3005666" cy="2320773"/>
            <a:chOff x="8235498" y="1795513"/>
            <a:chExt cx="3005666" cy="2320773"/>
          </a:xfrm>
        </p:grpSpPr>
        <p:grpSp>
          <p:nvGrpSpPr>
            <p:cNvPr id="42" name="Group 10">
              <a:extLst>
                <a:ext uri="{FF2B5EF4-FFF2-40B4-BE49-F238E27FC236}">
                  <a16:creationId xmlns:a16="http://schemas.microsoft.com/office/drawing/2014/main" id="{66D861E5-610B-34F4-C40F-9D66DA672B22}"/>
                </a:ext>
              </a:extLst>
            </p:cNvPr>
            <p:cNvGrpSpPr>
              <a:grpSpLocks noChangeAspect="1"/>
            </p:cNvGrpSpPr>
            <p:nvPr/>
          </p:nvGrpSpPr>
          <p:grpSpPr>
            <a:xfrm>
              <a:off x="8235498" y="1795513"/>
              <a:ext cx="3005666" cy="2270301"/>
              <a:chOff x="100177" y="3751079"/>
              <a:chExt cx="3411861" cy="2889751"/>
            </a:xfrm>
          </p:grpSpPr>
          <p:pic>
            <p:nvPicPr>
              <p:cNvPr id="43" name="Picture 5">
                <a:extLst>
                  <a:ext uri="{FF2B5EF4-FFF2-40B4-BE49-F238E27FC236}">
                    <a16:creationId xmlns:a16="http://schemas.microsoft.com/office/drawing/2014/main" id="{4394D890-4A15-46A3-BC45-DF489C228CCD}"/>
                  </a:ext>
                </a:extLst>
              </p:cNvPr>
              <p:cNvPicPr>
                <a:picLocks noChangeAspect="1"/>
              </p:cNvPicPr>
              <p:nvPr/>
            </p:nvPicPr>
            <p:blipFill>
              <a:blip r:embed="rId5"/>
              <a:srcRect b="14103"/>
              <a:stretch/>
            </p:blipFill>
            <p:spPr>
              <a:xfrm>
                <a:off x="133350" y="3751079"/>
                <a:ext cx="3378688" cy="2587282"/>
              </a:xfrm>
              <a:prstGeom prst="roundRect">
                <a:avLst>
                  <a:gd name="adj" fmla="val 8594"/>
                </a:avLst>
              </a:prstGeom>
              <a:solidFill>
                <a:srgbClr val="FFFFFF">
                  <a:shade val="85000"/>
                </a:srgbClr>
              </a:solidFill>
              <a:ln>
                <a:noFill/>
              </a:ln>
              <a:effectLst/>
            </p:spPr>
          </p:pic>
          <p:sp>
            <p:nvSpPr>
              <p:cNvPr id="44" name="Rectangle 8">
                <a:extLst>
                  <a:ext uri="{FF2B5EF4-FFF2-40B4-BE49-F238E27FC236}">
                    <a16:creationId xmlns:a16="http://schemas.microsoft.com/office/drawing/2014/main" id="{93399511-3AC1-2025-B82C-DF12C961AEA3}"/>
                  </a:ext>
                </a:extLst>
              </p:cNvPr>
              <p:cNvSpPr/>
              <p:nvPr/>
            </p:nvSpPr>
            <p:spPr bwMode="auto">
              <a:xfrm>
                <a:off x="100177" y="6399229"/>
                <a:ext cx="597053" cy="241601"/>
              </a:xfrm>
              <a:prstGeom prst="rect">
                <a:avLst/>
              </a:prstGeom>
              <a:solidFill>
                <a:srgbClr val="FFFF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prstClr val="black"/>
                  </a:solidFill>
                  <a:effectLst/>
                  <a:uLnTx/>
                  <a:uFillTx/>
                  <a:latin typeface="Nirmala Text"/>
                  <a:ea typeface="+mn-ea"/>
                  <a:cs typeface="+mn-cs"/>
                </a:endParaRPr>
              </a:p>
            </p:txBody>
          </p:sp>
        </p:grpSp>
        <p:sp>
          <p:nvSpPr>
            <p:cNvPr id="51" name="CaixaDeTexto 50">
              <a:extLst>
                <a:ext uri="{FF2B5EF4-FFF2-40B4-BE49-F238E27FC236}">
                  <a16:creationId xmlns:a16="http://schemas.microsoft.com/office/drawing/2014/main" id="{74540E35-949A-39A5-37DC-B52DF012D334}"/>
                </a:ext>
              </a:extLst>
            </p:cNvPr>
            <p:cNvSpPr txBox="1"/>
            <p:nvPr/>
          </p:nvSpPr>
          <p:spPr>
            <a:xfrm>
              <a:off x="8264721" y="3854676"/>
              <a:ext cx="2976442"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a:ln>
                    <a:noFill/>
                  </a:ln>
                  <a:solidFill>
                    <a:srgbClr val="000066"/>
                  </a:solidFill>
                  <a:effectLst/>
                  <a:uLnTx/>
                  <a:uFillTx/>
                  <a:latin typeface="Nirmala Text"/>
                  <a:ea typeface="+mn-ea"/>
                  <a:cs typeface="+mn-cs"/>
                </a:rPr>
                <a:t>Rotary </a:t>
              </a:r>
              <a:r>
                <a:rPr kumimoji="0" lang="pt-BR" sz="1100" b="1" i="0" u="none" strike="noStrike" kern="1200" cap="none" spc="0" normalizeH="0" baseline="0" noProof="0" err="1">
                  <a:ln>
                    <a:noFill/>
                  </a:ln>
                  <a:solidFill>
                    <a:srgbClr val="000066"/>
                  </a:solidFill>
                  <a:effectLst/>
                  <a:uLnTx/>
                  <a:uFillTx/>
                  <a:latin typeface="Nirmala Text"/>
                  <a:ea typeface="+mn-ea"/>
                  <a:cs typeface="+mn-cs"/>
                </a:rPr>
                <a:t>Kiln</a:t>
              </a:r>
              <a:r>
                <a:rPr kumimoji="0" lang="pt-BR" sz="1100" b="1" i="0" u="none" strike="noStrike" kern="1200" cap="none" spc="0" normalizeH="0" baseline="0" noProof="0">
                  <a:ln>
                    <a:noFill/>
                  </a:ln>
                  <a:solidFill>
                    <a:srgbClr val="000066"/>
                  </a:solidFill>
                  <a:effectLst/>
                  <a:uLnTx/>
                  <a:uFillTx/>
                  <a:latin typeface="Nirmala Text"/>
                  <a:ea typeface="+mn-ea"/>
                  <a:cs typeface="+mn-cs"/>
                </a:rPr>
                <a:t> (±1450 </a:t>
              </a:r>
              <a:r>
                <a:rPr kumimoji="0" lang="pt-BR" sz="1100" b="1" i="0" u="none" strike="noStrike" kern="1200" cap="none" spc="0" normalizeH="0" baseline="0" noProof="0" err="1">
                  <a:ln>
                    <a:noFill/>
                  </a:ln>
                  <a:solidFill>
                    <a:srgbClr val="000066"/>
                  </a:solidFill>
                  <a:effectLst/>
                  <a:uLnTx/>
                  <a:uFillTx/>
                  <a:latin typeface="Nirmala Text"/>
                  <a:ea typeface="+mn-ea"/>
                  <a:cs typeface="+mn-cs"/>
                </a:rPr>
                <a:t>º</a:t>
              </a:r>
              <a:r>
                <a:rPr kumimoji="0" lang="pt-BR" sz="1100" b="1" i="0" u="none" strike="noStrike" kern="1200" cap="none" spc="0" normalizeH="0" baseline="0" noProof="0">
                  <a:ln>
                    <a:noFill/>
                  </a:ln>
                  <a:solidFill>
                    <a:srgbClr val="000066"/>
                  </a:solidFill>
                  <a:effectLst/>
                  <a:uLnTx/>
                  <a:uFillTx/>
                  <a:latin typeface="Nirmala Text"/>
                  <a:ea typeface="+mn-ea"/>
                  <a:cs typeface="+mn-cs"/>
                </a:rPr>
                <a:t> C)</a:t>
              </a:r>
              <a:endParaRPr kumimoji="0" lang="pt-BR" sz="1100" b="0" i="0" u="none" strike="noStrike" kern="1200" cap="none" spc="0" normalizeH="0" baseline="0" noProof="0">
                <a:ln>
                  <a:noFill/>
                </a:ln>
                <a:solidFill>
                  <a:srgbClr val="000066"/>
                </a:solidFill>
                <a:effectLst/>
                <a:uLnTx/>
                <a:uFillTx/>
                <a:latin typeface="Nirmala Text"/>
                <a:ea typeface="+mn-ea"/>
                <a:cs typeface="+mn-cs"/>
              </a:endParaRPr>
            </a:p>
          </p:txBody>
        </p:sp>
      </p:grpSp>
      <p:sp>
        <p:nvSpPr>
          <p:cNvPr id="2" name="CaixaDeTexto 1">
            <a:extLst>
              <a:ext uri="{FF2B5EF4-FFF2-40B4-BE49-F238E27FC236}">
                <a16:creationId xmlns:a16="http://schemas.microsoft.com/office/drawing/2014/main" id="{9B0B16D6-901B-8B8D-870B-94A6DDA6F5C5}"/>
              </a:ext>
            </a:extLst>
          </p:cNvPr>
          <p:cNvSpPr txBox="1"/>
          <p:nvPr/>
        </p:nvSpPr>
        <p:spPr>
          <a:xfrm>
            <a:off x="9919043" y="6403309"/>
            <a:ext cx="1832929" cy="317063"/>
          </a:xfrm>
          <a:prstGeom prst="rect">
            <a:avLst/>
          </a:prstGeom>
        </p:spPr>
        <p:txBody>
          <a:bodyPr vert="horz" wrap="none"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latin typeface="Nirmala Text"/>
                <a:ea typeface="+mn-ea"/>
                <a:cs typeface="+mn-cs"/>
              </a:rPr>
              <a:t>Joseph </a:t>
            </a:r>
            <a:r>
              <a:rPr kumimoji="0" lang="pt-BR" sz="1400" b="0" i="0" u="none" strike="noStrike" kern="1200" cap="none" spc="0" normalizeH="0" baseline="0" noProof="0" err="1">
                <a:ln>
                  <a:noFill/>
                </a:ln>
                <a:solidFill>
                  <a:prstClr val="black"/>
                </a:solidFill>
                <a:effectLst/>
                <a:uLnTx/>
                <a:uFillTx/>
                <a:latin typeface="Nirmala Text"/>
                <a:ea typeface="+mn-ea"/>
                <a:cs typeface="+mn-cs"/>
              </a:rPr>
              <a:t>Aspdin</a:t>
            </a:r>
            <a:r>
              <a:rPr kumimoji="0" lang="pt-BR" sz="1400" b="0" i="0" u="none" strike="noStrike" kern="1200" cap="none" spc="0" normalizeH="0" baseline="0" noProof="0">
                <a:ln>
                  <a:noFill/>
                </a:ln>
                <a:solidFill>
                  <a:prstClr val="black"/>
                </a:solidFill>
                <a:effectLst/>
                <a:uLnTx/>
                <a:uFillTx/>
                <a:latin typeface="Nirmala Text"/>
                <a:ea typeface="+mn-ea"/>
                <a:cs typeface="+mn-cs"/>
              </a:rPr>
              <a:t>, 1824</a:t>
            </a:r>
          </a:p>
        </p:txBody>
      </p:sp>
      <p:cxnSp>
        <p:nvCxnSpPr>
          <p:cNvPr id="4" name="Straight Connector 6">
            <a:extLst>
              <a:ext uri="{FF2B5EF4-FFF2-40B4-BE49-F238E27FC236}">
                <a16:creationId xmlns:a16="http://schemas.microsoft.com/office/drawing/2014/main" id="{5F984FD8-742D-75F8-005C-15D193219145}"/>
              </a:ext>
            </a:extLst>
          </p:cNvPr>
          <p:cNvCxnSpPr>
            <a:cxnSpLocks/>
          </p:cNvCxnSpPr>
          <p:nvPr/>
        </p:nvCxnSpPr>
        <p:spPr>
          <a:xfrm>
            <a:off x="9764486" y="6403309"/>
            <a:ext cx="1987485" cy="0"/>
          </a:xfrm>
          <a:prstGeom prst="line">
            <a:avLst/>
          </a:prstGeom>
          <a:ln w="1270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10" name="Curved Connector 18">
            <a:extLst>
              <a:ext uri="{FF2B5EF4-FFF2-40B4-BE49-F238E27FC236}">
                <a16:creationId xmlns:a16="http://schemas.microsoft.com/office/drawing/2014/main" id="{ADF007A6-64B4-AB43-3087-DCF2AEC3559E}"/>
              </a:ext>
            </a:extLst>
          </p:cNvPr>
          <p:cNvCxnSpPr>
            <a:cxnSpLocks/>
          </p:cNvCxnSpPr>
          <p:nvPr/>
        </p:nvCxnSpPr>
        <p:spPr>
          <a:xfrm rot="10800000" flipV="1">
            <a:off x="2740002" y="4292886"/>
            <a:ext cx="2124000" cy="1068594"/>
          </a:xfrm>
          <a:prstGeom prst="curvedConnector3">
            <a:avLst>
              <a:gd name="adj1" fmla="val 50000"/>
            </a:avLst>
          </a:prstGeom>
          <a:ln w="9525">
            <a:solidFill>
              <a:srgbClr val="00006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4">
            <a:extLst>
              <a:ext uri="{FF2B5EF4-FFF2-40B4-BE49-F238E27FC236}">
                <a16:creationId xmlns:a16="http://schemas.microsoft.com/office/drawing/2014/main" id="{715B8463-FD76-785E-08D1-B394ED9429FA}"/>
              </a:ext>
            </a:extLst>
          </p:cNvPr>
          <p:cNvCxnSpPr>
            <a:cxnSpLocks/>
          </p:cNvCxnSpPr>
          <p:nvPr/>
        </p:nvCxnSpPr>
        <p:spPr>
          <a:xfrm flipH="1" flipV="1">
            <a:off x="3236750" y="3314637"/>
            <a:ext cx="2885920" cy="1135443"/>
          </a:xfrm>
          <a:prstGeom prst="straightConnector1">
            <a:avLst/>
          </a:prstGeom>
          <a:ln w="9525">
            <a:solidFill>
              <a:srgbClr val="00006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9125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DC942-2740-E4D8-7E6B-327EF2DE9854}"/>
            </a:ext>
          </a:extLst>
        </p:cNvPr>
        <p:cNvGrpSpPr/>
        <p:nvPr/>
      </p:nvGrpSpPr>
      <p:grpSpPr>
        <a:xfrm>
          <a:off x="0" y="0"/>
          <a:ext cx="0" cy="0"/>
          <a:chOff x="0" y="0"/>
          <a:chExt cx="0" cy="0"/>
        </a:xfrm>
      </p:grpSpPr>
      <p:sp>
        <p:nvSpPr>
          <p:cNvPr id="34" name="Espaço Reservado para Texto 33">
            <a:extLst>
              <a:ext uri="{FF2B5EF4-FFF2-40B4-BE49-F238E27FC236}">
                <a16:creationId xmlns:a16="http://schemas.microsoft.com/office/drawing/2014/main" id="{1F203F0B-F18A-D6A9-7F96-B2EAFC60AE62}"/>
              </a:ext>
            </a:extLst>
          </p:cNvPr>
          <p:cNvSpPr>
            <a:spLocks noGrp="1"/>
          </p:cNvSpPr>
          <p:nvPr>
            <p:ph type="body" sz="quarter" idx="16"/>
          </p:nvPr>
        </p:nvSpPr>
        <p:spPr>
          <a:xfrm>
            <a:off x="247649" y="1793904"/>
            <a:ext cx="6622924" cy="4378071"/>
          </a:xfrm>
        </p:spPr>
        <p:txBody>
          <a:bodyPr vert="horz" lIns="91440" tIns="45720" rIns="91440" bIns="45720" rtlCol="0" anchor="t">
            <a:noAutofit/>
          </a:bodyPr>
          <a:lstStyle/>
          <a:p>
            <a:pPr>
              <a:lnSpc>
                <a:spcPct val="100000"/>
              </a:lnSpc>
            </a:pPr>
            <a:r>
              <a:rPr lang="en-US">
                <a:solidFill>
                  <a:srgbClr val="0D0D0D"/>
                </a:solidFill>
                <a:latin typeface="Nirmala Text"/>
                <a:ea typeface="Nirmala Text"/>
                <a:cs typeface="Nirmala Text"/>
              </a:rPr>
              <a:t>Acid stimulation fluids, especially hydrochloric acid (HCl), can cause serious damage to set cement if they come into contact with it. Here’s what happens:</a:t>
            </a:r>
          </a:p>
          <a:p>
            <a:pPr lvl="1">
              <a:lnSpc>
                <a:spcPct val="100000"/>
              </a:lnSpc>
            </a:pPr>
            <a:r>
              <a:rPr lang="en-US">
                <a:solidFill>
                  <a:srgbClr val="0D0D0D"/>
                </a:solidFill>
                <a:latin typeface="Nirmala Text"/>
                <a:ea typeface="Nirmala Text"/>
                <a:cs typeface="Nirmala Text"/>
              </a:rPr>
              <a:t>⁠ ⁠Dissolution of Cement Phases</a:t>
            </a:r>
          </a:p>
          <a:p>
            <a:pPr lvl="2">
              <a:lnSpc>
                <a:spcPct val="100000"/>
              </a:lnSpc>
            </a:pPr>
            <a:r>
              <a:rPr lang="en-US">
                <a:solidFill>
                  <a:srgbClr val="0D0D0D"/>
                </a:solidFill>
                <a:latin typeface="Nirmala Text"/>
                <a:ea typeface="Nirmala Text"/>
                <a:cs typeface="Nirmala Text"/>
              </a:rPr>
              <a:t>HCl aggressively reacts with Ca(OH)₂ and other cement hydrates, such as calcium silicate hydrate (C–S–H), which are key to the strength of set cement.</a:t>
            </a:r>
          </a:p>
          <a:p>
            <a:pPr lvl="2">
              <a:lnSpc>
                <a:spcPct val="100000"/>
              </a:lnSpc>
            </a:pPr>
            <a:r>
              <a:rPr lang="en-US">
                <a:solidFill>
                  <a:srgbClr val="0D0D0D"/>
                </a:solidFill>
                <a:latin typeface="Nirmala Text"/>
                <a:ea typeface="Nirmala Text"/>
                <a:cs typeface="Nirmala Text"/>
              </a:rPr>
              <a:t>This leads to decalcification, weakening the cement structure.</a:t>
            </a:r>
            <a:endParaRPr lang="en-US"/>
          </a:p>
          <a:p>
            <a:pPr lvl="1">
              <a:lnSpc>
                <a:spcPct val="100000"/>
              </a:lnSpc>
            </a:pPr>
            <a:r>
              <a:rPr lang="en-US">
                <a:solidFill>
                  <a:srgbClr val="0D0D0D"/>
                </a:solidFill>
                <a:latin typeface="Nirmala Text"/>
                <a:ea typeface="Nirmala Text"/>
                <a:cs typeface="Nirmala Text"/>
              </a:rPr>
              <a:t>⁠Increase in Porosity and Permeability</a:t>
            </a:r>
          </a:p>
          <a:p>
            <a:pPr lvl="2">
              <a:lnSpc>
                <a:spcPct val="100000"/>
              </a:lnSpc>
            </a:pPr>
            <a:r>
              <a:rPr lang="en-US">
                <a:solidFill>
                  <a:srgbClr val="0D0D0D"/>
                </a:solidFill>
                <a:latin typeface="Nirmala Text"/>
                <a:ea typeface="Nirmala Text"/>
                <a:cs typeface="Nirmala Text"/>
              </a:rPr>
              <a:t>As acid dissolves cement compounds, it opens up the cement matrix, increasing porosity and permeability.</a:t>
            </a:r>
          </a:p>
          <a:p>
            <a:pPr lvl="2">
              <a:lnSpc>
                <a:spcPct val="100000"/>
              </a:lnSpc>
            </a:pPr>
            <a:r>
              <a:rPr lang="en-US">
                <a:solidFill>
                  <a:srgbClr val="0D0D0D"/>
                </a:solidFill>
                <a:latin typeface="Nirmala Text"/>
                <a:ea typeface="Nirmala Text"/>
                <a:cs typeface="Nirmala Text"/>
              </a:rPr>
              <a:t>This compromises the sealing capability of the cement, potentially allowing fluid migration along the annulus.</a:t>
            </a:r>
          </a:p>
        </p:txBody>
      </p:sp>
      <p:sp>
        <p:nvSpPr>
          <p:cNvPr id="4" name="Rectangle 2">
            <a:extLst>
              <a:ext uri="{FF2B5EF4-FFF2-40B4-BE49-F238E27FC236}">
                <a16:creationId xmlns:a16="http://schemas.microsoft.com/office/drawing/2014/main" id="{E04B5878-AFA1-303C-4471-5558915C24F3}"/>
              </a:ext>
            </a:extLst>
          </p:cNvPr>
          <p:cNvSpPr>
            <a:spLocks noChangeArrowheads="1"/>
          </p:cNvSpPr>
          <p:nvPr/>
        </p:nvSpPr>
        <p:spPr bwMode="auto">
          <a:xfrm>
            <a:off x="7026878" y="4466131"/>
            <a:ext cx="4492082" cy="887514"/>
          </a:xfrm>
          <a:prstGeom prst="rect">
            <a:avLst/>
          </a:prstGeom>
          <a:blipFill dpi="0" rotWithShape="0">
            <a:blip r:embed="rId3"/>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Rectangle 3">
            <a:extLst>
              <a:ext uri="{FF2B5EF4-FFF2-40B4-BE49-F238E27FC236}">
                <a16:creationId xmlns:a16="http://schemas.microsoft.com/office/drawing/2014/main" id="{A52572DA-F9F1-248D-C42F-6F44F84CAD2B}"/>
              </a:ext>
            </a:extLst>
          </p:cNvPr>
          <p:cNvSpPr>
            <a:spLocks noChangeArrowheads="1"/>
          </p:cNvSpPr>
          <p:nvPr/>
        </p:nvSpPr>
        <p:spPr bwMode="auto">
          <a:xfrm>
            <a:off x="7023008" y="2286942"/>
            <a:ext cx="4492082" cy="887514"/>
          </a:xfrm>
          <a:prstGeom prst="rect">
            <a:avLst/>
          </a:prstGeom>
          <a:blipFill dpi="0" rotWithShape="0">
            <a:blip r:embed="rId3"/>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 name="Rectangle 4">
            <a:extLst>
              <a:ext uri="{FF2B5EF4-FFF2-40B4-BE49-F238E27FC236}">
                <a16:creationId xmlns:a16="http://schemas.microsoft.com/office/drawing/2014/main" id="{81F4CE8B-32F0-9C3F-9E62-493C2A248753}"/>
              </a:ext>
            </a:extLst>
          </p:cNvPr>
          <p:cNvSpPr>
            <a:spLocks noChangeArrowheads="1"/>
          </p:cNvSpPr>
          <p:nvPr/>
        </p:nvSpPr>
        <p:spPr bwMode="auto">
          <a:xfrm>
            <a:off x="7026878" y="3168995"/>
            <a:ext cx="4492082" cy="1384522"/>
          </a:xfrm>
          <a:prstGeom prst="rect">
            <a:avLst/>
          </a:prstGeom>
          <a:blipFill dpi="0" rotWithShape="0">
            <a:blip r:embed="rId4"/>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 name="Rectangle 9">
            <a:extLst>
              <a:ext uri="{FF2B5EF4-FFF2-40B4-BE49-F238E27FC236}">
                <a16:creationId xmlns:a16="http://schemas.microsoft.com/office/drawing/2014/main" id="{E776E82F-3134-1B86-D935-2EE2A51FCB1E}"/>
              </a:ext>
            </a:extLst>
          </p:cNvPr>
          <p:cNvSpPr>
            <a:spLocks noChangeArrowheads="1"/>
          </p:cNvSpPr>
          <p:nvPr/>
        </p:nvSpPr>
        <p:spPr bwMode="auto">
          <a:xfrm>
            <a:off x="8902124" y="2286942"/>
            <a:ext cx="742877" cy="3066704"/>
          </a:xfrm>
          <a:prstGeom prst="rect">
            <a:avLst/>
          </a:prstGeom>
          <a:gradFill rotWithShape="0">
            <a:gsLst>
              <a:gs pos="0">
                <a:srgbClr val="474747"/>
              </a:gs>
              <a:gs pos="50000">
                <a:srgbClr val="FFFFFF"/>
              </a:gs>
              <a:gs pos="100000">
                <a:srgbClr val="474747"/>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Line 10">
            <a:extLst>
              <a:ext uri="{FF2B5EF4-FFF2-40B4-BE49-F238E27FC236}">
                <a16:creationId xmlns:a16="http://schemas.microsoft.com/office/drawing/2014/main" id="{20042BBD-D25A-5BD1-4179-15C085ACE66D}"/>
              </a:ext>
            </a:extLst>
          </p:cNvPr>
          <p:cNvSpPr>
            <a:spLocks noChangeShapeType="1"/>
          </p:cNvSpPr>
          <p:nvPr/>
        </p:nvSpPr>
        <p:spPr bwMode="auto">
          <a:xfrm>
            <a:off x="8902124" y="1789933"/>
            <a:ext cx="0" cy="367021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 name="Line 11">
            <a:extLst>
              <a:ext uri="{FF2B5EF4-FFF2-40B4-BE49-F238E27FC236}">
                <a16:creationId xmlns:a16="http://schemas.microsoft.com/office/drawing/2014/main" id="{6A82AED9-999C-A94E-CE47-66BD61DF7498}"/>
              </a:ext>
            </a:extLst>
          </p:cNvPr>
          <p:cNvSpPr>
            <a:spLocks noChangeShapeType="1"/>
          </p:cNvSpPr>
          <p:nvPr/>
        </p:nvSpPr>
        <p:spPr bwMode="auto">
          <a:xfrm>
            <a:off x="9645001" y="1789933"/>
            <a:ext cx="0" cy="367021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1" name="Group 12">
            <a:extLst>
              <a:ext uri="{FF2B5EF4-FFF2-40B4-BE49-F238E27FC236}">
                <a16:creationId xmlns:a16="http://schemas.microsoft.com/office/drawing/2014/main" id="{7D508488-775C-43A5-2B9A-088318874194}"/>
              </a:ext>
            </a:extLst>
          </p:cNvPr>
          <p:cNvGrpSpPr>
            <a:grpSpLocks/>
          </p:cNvGrpSpPr>
          <p:nvPr/>
        </p:nvGrpSpPr>
        <p:grpSpPr bwMode="auto">
          <a:xfrm flipH="1">
            <a:off x="9621786" y="3400414"/>
            <a:ext cx="371438" cy="852014"/>
            <a:chOff x="3072" y="2016"/>
            <a:chExt cx="288" cy="624"/>
          </a:xfrm>
        </p:grpSpPr>
        <p:sp>
          <p:nvSpPr>
            <p:cNvPr id="27" name="AutoShape 13">
              <a:extLst>
                <a:ext uri="{FF2B5EF4-FFF2-40B4-BE49-F238E27FC236}">
                  <a16:creationId xmlns:a16="http://schemas.microsoft.com/office/drawing/2014/main" id="{74ED9B65-B23D-D31F-99B1-D2E4E8BA70D5}"/>
                </a:ext>
              </a:extLst>
            </p:cNvPr>
            <p:cNvSpPr>
              <a:spLocks noChangeArrowheads="1"/>
            </p:cNvSpPr>
            <p:nvPr/>
          </p:nvSpPr>
          <p:spPr bwMode="auto">
            <a:xfrm rot="-5400000">
              <a:off x="3144" y="194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 name="AutoShape 14">
              <a:extLst>
                <a:ext uri="{FF2B5EF4-FFF2-40B4-BE49-F238E27FC236}">
                  <a16:creationId xmlns:a16="http://schemas.microsoft.com/office/drawing/2014/main" id="{357C8FB5-2B47-1715-05C9-AAF927E31651}"/>
                </a:ext>
              </a:extLst>
            </p:cNvPr>
            <p:cNvSpPr>
              <a:spLocks noChangeArrowheads="1"/>
            </p:cNvSpPr>
            <p:nvPr/>
          </p:nvSpPr>
          <p:spPr bwMode="auto">
            <a:xfrm rot="-5400000">
              <a:off x="3144" y="218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 name="AutoShape 15">
              <a:extLst>
                <a:ext uri="{FF2B5EF4-FFF2-40B4-BE49-F238E27FC236}">
                  <a16:creationId xmlns:a16="http://schemas.microsoft.com/office/drawing/2014/main" id="{9F066D5E-EF8B-F72D-210C-62B2B6157AF0}"/>
                </a:ext>
              </a:extLst>
            </p:cNvPr>
            <p:cNvSpPr>
              <a:spLocks noChangeArrowheads="1"/>
            </p:cNvSpPr>
            <p:nvPr/>
          </p:nvSpPr>
          <p:spPr bwMode="auto">
            <a:xfrm rot="-5400000">
              <a:off x="3144" y="242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2" name="Group 16">
            <a:extLst>
              <a:ext uri="{FF2B5EF4-FFF2-40B4-BE49-F238E27FC236}">
                <a16:creationId xmlns:a16="http://schemas.microsoft.com/office/drawing/2014/main" id="{DD60AB4C-8490-7755-6871-92E2B8640807}"/>
              </a:ext>
            </a:extLst>
          </p:cNvPr>
          <p:cNvGrpSpPr>
            <a:grpSpLocks/>
          </p:cNvGrpSpPr>
          <p:nvPr/>
        </p:nvGrpSpPr>
        <p:grpSpPr bwMode="auto">
          <a:xfrm>
            <a:off x="8556480" y="3400414"/>
            <a:ext cx="371438" cy="852014"/>
            <a:chOff x="3072" y="2016"/>
            <a:chExt cx="288" cy="624"/>
          </a:xfrm>
        </p:grpSpPr>
        <p:sp>
          <p:nvSpPr>
            <p:cNvPr id="24" name="AutoShape 17">
              <a:extLst>
                <a:ext uri="{FF2B5EF4-FFF2-40B4-BE49-F238E27FC236}">
                  <a16:creationId xmlns:a16="http://schemas.microsoft.com/office/drawing/2014/main" id="{3F57D1E6-3DA3-81EF-E930-08B13CFAE6A8}"/>
                </a:ext>
              </a:extLst>
            </p:cNvPr>
            <p:cNvSpPr>
              <a:spLocks noChangeArrowheads="1"/>
            </p:cNvSpPr>
            <p:nvPr/>
          </p:nvSpPr>
          <p:spPr bwMode="auto">
            <a:xfrm rot="-5400000">
              <a:off x="3144" y="194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 name="AutoShape 18">
              <a:extLst>
                <a:ext uri="{FF2B5EF4-FFF2-40B4-BE49-F238E27FC236}">
                  <a16:creationId xmlns:a16="http://schemas.microsoft.com/office/drawing/2014/main" id="{D6F74AEB-4E58-CB2F-5E7C-98241F174D0E}"/>
                </a:ext>
              </a:extLst>
            </p:cNvPr>
            <p:cNvSpPr>
              <a:spLocks noChangeArrowheads="1"/>
            </p:cNvSpPr>
            <p:nvPr/>
          </p:nvSpPr>
          <p:spPr bwMode="auto">
            <a:xfrm rot="-5400000">
              <a:off x="3144" y="218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 name="AutoShape 19">
              <a:extLst>
                <a:ext uri="{FF2B5EF4-FFF2-40B4-BE49-F238E27FC236}">
                  <a16:creationId xmlns:a16="http://schemas.microsoft.com/office/drawing/2014/main" id="{1688D182-F025-B890-56B8-38C2B2897C17}"/>
                </a:ext>
              </a:extLst>
            </p:cNvPr>
            <p:cNvSpPr>
              <a:spLocks noChangeArrowheads="1"/>
            </p:cNvSpPr>
            <p:nvPr/>
          </p:nvSpPr>
          <p:spPr bwMode="auto">
            <a:xfrm rot="-5400000">
              <a:off x="3144" y="242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6" name="Group 22">
            <a:extLst>
              <a:ext uri="{FF2B5EF4-FFF2-40B4-BE49-F238E27FC236}">
                <a16:creationId xmlns:a16="http://schemas.microsoft.com/office/drawing/2014/main" id="{228FD7EB-4A97-EBEC-89A4-D122229FDDF2}"/>
              </a:ext>
            </a:extLst>
          </p:cNvPr>
          <p:cNvGrpSpPr>
            <a:grpSpLocks/>
          </p:cNvGrpSpPr>
          <p:nvPr/>
        </p:nvGrpSpPr>
        <p:grpSpPr bwMode="auto">
          <a:xfrm>
            <a:off x="9358330" y="3289155"/>
            <a:ext cx="216672" cy="983093"/>
            <a:chOff x="3696" y="1968"/>
            <a:chExt cx="168" cy="720"/>
          </a:xfrm>
        </p:grpSpPr>
        <p:sp>
          <p:nvSpPr>
            <p:cNvPr id="21" name="Freeform 23">
              <a:extLst>
                <a:ext uri="{FF2B5EF4-FFF2-40B4-BE49-F238E27FC236}">
                  <a16:creationId xmlns:a16="http://schemas.microsoft.com/office/drawing/2014/main" id="{C729C439-2FAD-3C5A-C5A0-B1602EDC5CEE}"/>
                </a:ext>
              </a:extLst>
            </p:cNvPr>
            <p:cNvSpPr>
              <a:spLocks/>
            </p:cNvSpPr>
            <p:nvPr/>
          </p:nvSpPr>
          <p:spPr bwMode="auto">
            <a:xfrm rot="-2224146">
              <a:off x="3696" y="196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Freeform 24">
              <a:extLst>
                <a:ext uri="{FF2B5EF4-FFF2-40B4-BE49-F238E27FC236}">
                  <a16:creationId xmlns:a16="http://schemas.microsoft.com/office/drawing/2014/main" id="{621053FE-2683-F815-BE9C-81CF573C999F}"/>
                </a:ext>
              </a:extLst>
            </p:cNvPr>
            <p:cNvSpPr>
              <a:spLocks/>
            </p:cNvSpPr>
            <p:nvPr/>
          </p:nvSpPr>
          <p:spPr bwMode="auto">
            <a:xfrm rot="-2224146">
              <a:off x="3696" y="220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 name="Freeform 25">
              <a:extLst>
                <a:ext uri="{FF2B5EF4-FFF2-40B4-BE49-F238E27FC236}">
                  <a16:creationId xmlns:a16="http://schemas.microsoft.com/office/drawing/2014/main" id="{C018C3D6-FA48-9FA9-9AE7-7B52FB0DA4C3}"/>
                </a:ext>
              </a:extLst>
            </p:cNvPr>
            <p:cNvSpPr>
              <a:spLocks/>
            </p:cNvSpPr>
            <p:nvPr/>
          </p:nvSpPr>
          <p:spPr bwMode="auto">
            <a:xfrm rot="-2224146">
              <a:off x="3696" y="244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7" name="Group 26">
            <a:extLst>
              <a:ext uri="{FF2B5EF4-FFF2-40B4-BE49-F238E27FC236}">
                <a16:creationId xmlns:a16="http://schemas.microsoft.com/office/drawing/2014/main" id="{07341D86-AF2D-9E27-CD63-FF8FC45983A0}"/>
              </a:ext>
            </a:extLst>
          </p:cNvPr>
          <p:cNvGrpSpPr>
            <a:grpSpLocks/>
          </p:cNvGrpSpPr>
          <p:nvPr/>
        </p:nvGrpSpPr>
        <p:grpSpPr bwMode="auto">
          <a:xfrm flipH="1">
            <a:off x="8986891" y="3289155"/>
            <a:ext cx="216672" cy="983093"/>
            <a:chOff x="3696" y="1968"/>
            <a:chExt cx="168" cy="720"/>
          </a:xfrm>
        </p:grpSpPr>
        <p:sp>
          <p:nvSpPr>
            <p:cNvPr id="18" name="Freeform 27">
              <a:extLst>
                <a:ext uri="{FF2B5EF4-FFF2-40B4-BE49-F238E27FC236}">
                  <a16:creationId xmlns:a16="http://schemas.microsoft.com/office/drawing/2014/main" id="{71FFADCA-4B44-FB59-7EA8-8E979D07F359}"/>
                </a:ext>
              </a:extLst>
            </p:cNvPr>
            <p:cNvSpPr>
              <a:spLocks/>
            </p:cNvSpPr>
            <p:nvPr/>
          </p:nvSpPr>
          <p:spPr bwMode="auto">
            <a:xfrm rot="-2224146">
              <a:off x="3696" y="196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Freeform 28">
              <a:extLst>
                <a:ext uri="{FF2B5EF4-FFF2-40B4-BE49-F238E27FC236}">
                  <a16:creationId xmlns:a16="http://schemas.microsoft.com/office/drawing/2014/main" id="{071FA0FB-F038-76E5-C3F8-50D6F542F94F}"/>
                </a:ext>
              </a:extLst>
            </p:cNvPr>
            <p:cNvSpPr>
              <a:spLocks/>
            </p:cNvSpPr>
            <p:nvPr/>
          </p:nvSpPr>
          <p:spPr bwMode="auto">
            <a:xfrm rot="-2224146">
              <a:off x="3696" y="220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 name="Freeform 29">
              <a:extLst>
                <a:ext uri="{FF2B5EF4-FFF2-40B4-BE49-F238E27FC236}">
                  <a16:creationId xmlns:a16="http://schemas.microsoft.com/office/drawing/2014/main" id="{7FFAD6C8-1B31-4778-4C88-CF1EDF7985DB}"/>
                </a:ext>
              </a:extLst>
            </p:cNvPr>
            <p:cNvSpPr>
              <a:spLocks/>
            </p:cNvSpPr>
            <p:nvPr/>
          </p:nvSpPr>
          <p:spPr bwMode="auto">
            <a:xfrm rot="-2224146">
              <a:off x="3696" y="244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3" name="Text Box 12">
            <a:extLst>
              <a:ext uri="{FF2B5EF4-FFF2-40B4-BE49-F238E27FC236}">
                <a16:creationId xmlns:a16="http://schemas.microsoft.com/office/drawing/2014/main" id="{CE664A82-16A6-05F8-A26F-7E774EFAFEC8}"/>
              </a:ext>
            </a:extLst>
          </p:cNvPr>
          <p:cNvSpPr txBox="1">
            <a:spLocks noChangeArrowheads="1"/>
          </p:cNvSpPr>
          <p:nvPr/>
        </p:nvSpPr>
        <p:spPr bwMode="auto">
          <a:xfrm>
            <a:off x="7914588" y="1788313"/>
            <a:ext cx="2710277" cy="338554"/>
          </a:xfrm>
          <a:prstGeom prst="rect">
            <a:avLst/>
          </a:prstGeom>
          <a:noFill/>
          <a:ln>
            <a:noFill/>
          </a:ln>
          <a:effectLst/>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66"/>
                </a:solidFill>
                <a:effectLst/>
                <a:uLnTx/>
                <a:uFillTx/>
                <a:latin typeface="Nirmala Text"/>
                <a:ea typeface="+mn-ea"/>
                <a:cs typeface="+mn-cs"/>
              </a:rPr>
              <a:t>HCI</a:t>
            </a:r>
            <a:endParaRPr kumimoji="0" lang="pt-BR" altLang="en-BR" sz="1600" b="0" i="0" u="none" strike="noStrike" kern="1200" cap="none" spc="0" normalizeH="0" baseline="0" noProof="0">
              <a:ln>
                <a:noFill/>
              </a:ln>
              <a:solidFill>
                <a:srgbClr val="000066"/>
              </a:solidFill>
              <a:effectLst/>
              <a:uLnTx/>
              <a:uFillTx/>
              <a:latin typeface="Nirmala Text"/>
              <a:ea typeface="+mn-ea"/>
              <a:cs typeface="+mn-cs"/>
            </a:endParaRPr>
          </a:p>
        </p:txBody>
      </p:sp>
      <p:sp>
        <p:nvSpPr>
          <p:cNvPr id="14" name="Título 2">
            <a:extLst>
              <a:ext uri="{FF2B5EF4-FFF2-40B4-BE49-F238E27FC236}">
                <a16:creationId xmlns:a16="http://schemas.microsoft.com/office/drawing/2014/main" id="{BFFC8668-302F-5B51-1ECC-72AEF84D5727}"/>
              </a:ext>
            </a:extLst>
          </p:cNvPr>
          <p:cNvSpPr txBox="1">
            <a:spLocks/>
          </p:cNvSpPr>
          <p:nvPr/>
        </p:nvSpPr>
        <p:spPr>
          <a:xfrm>
            <a:off x="247648" y="231775"/>
            <a:ext cx="11944351" cy="5913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rgbClr val="000066"/>
                </a:solidFill>
                <a:latin typeface="+mj-lt"/>
                <a:ea typeface="+mj-ea"/>
                <a:cs typeface="+mj-cs"/>
              </a:defRPr>
            </a:lvl1pPr>
          </a:lstStyle>
          <a:p>
            <a:r>
              <a:rPr lang="pt-BR" err="1"/>
              <a:t>Integrity</a:t>
            </a:r>
            <a:r>
              <a:rPr lang="pt-BR"/>
              <a:t> </a:t>
            </a:r>
            <a:r>
              <a:rPr lang="pt-BR" err="1"/>
              <a:t>Threat</a:t>
            </a:r>
            <a:r>
              <a:rPr lang="pt-BR"/>
              <a:t> : </a:t>
            </a:r>
            <a:r>
              <a:rPr lang="en-US"/>
              <a:t>Mechanical Failure By </a:t>
            </a:r>
            <a:r>
              <a:rPr kumimoji="0" lang="pt-BR" altLang="en-BR" sz="3200" i="0" u="none" strike="noStrike" kern="1200" cap="none" spc="0" normalizeH="0" baseline="0" noProof="0" err="1">
                <a:ln>
                  <a:noFill/>
                </a:ln>
                <a:effectLst/>
                <a:uLnTx/>
                <a:uFillTx/>
                <a:ea typeface="+mj-ea"/>
                <a:cs typeface="+mj-cs"/>
              </a:rPr>
              <a:t>Stimulation</a:t>
            </a:r>
            <a:endParaRPr lang="pt-BR"/>
          </a:p>
        </p:txBody>
      </p:sp>
    </p:spTree>
    <p:extLst>
      <p:ext uri="{BB962C8B-B14F-4D97-AF65-F5344CB8AC3E}">
        <p14:creationId xmlns:p14="http://schemas.microsoft.com/office/powerpoint/2010/main" val="1950120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57001-81D2-A098-5408-13382D1B1045}"/>
            </a:ext>
          </a:extLst>
        </p:cNvPr>
        <p:cNvGrpSpPr/>
        <p:nvPr/>
      </p:nvGrpSpPr>
      <p:grpSpPr>
        <a:xfrm>
          <a:off x="0" y="0"/>
          <a:ext cx="0" cy="0"/>
          <a:chOff x="0" y="0"/>
          <a:chExt cx="0" cy="0"/>
        </a:xfrm>
      </p:grpSpPr>
      <p:sp>
        <p:nvSpPr>
          <p:cNvPr id="34" name="Espaço Reservado para Texto 33">
            <a:extLst>
              <a:ext uri="{FF2B5EF4-FFF2-40B4-BE49-F238E27FC236}">
                <a16:creationId xmlns:a16="http://schemas.microsoft.com/office/drawing/2014/main" id="{63A71344-64C6-63D4-5C78-742FDB633E4F}"/>
              </a:ext>
            </a:extLst>
          </p:cNvPr>
          <p:cNvSpPr>
            <a:spLocks noGrp="1"/>
          </p:cNvSpPr>
          <p:nvPr>
            <p:ph type="body" sz="quarter" idx="16"/>
          </p:nvPr>
        </p:nvSpPr>
        <p:spPr>
          <a:xfrm>
            <a:off x="247649" y="1434240"/>
            <a:ext cx="6622924" cy="4378071"/>
          </a:xfrm>
        </p:spPr>
        <p:txBody>
          <a:bodyPr vert="horz" lIns="91440" tIns="45720" rIns="91440" bIns="45720" rtlCol="0" anchor="t">
            <a:noAutofit/>
          </a:bodyPr>
          <a:lstStyle/>
          <a:p>
            <a:pPr marL="0" indent="0">
              <a:lnSpc>
                <a:spcPct val="100000"/>
              </a:lnSpc>
              <a:buNone/>
            </a:pPr>
            <a:endParaRPr lang="en-US">
              <a:solidFill>
                <a:srgbClr val="0D0D0D"/>
              </a:solidFill>
              <a:latin typeface="Nirmala Text"/>
              <a:ea typeface="Nirmala Text"/>
              <a:cs typeface="Nirmala Text"/>
            </a:endParaRPr>
          </a:p>
          <a:p>
            <a:pPr lvl="1">
              <a:lnSpc>
                <a:spcPct val="100000"/>
              </a:lnSpc>
            </a:pPr>
            <a:r>
              <a:rPr lang="en-US">
                <a:solidFill>
                  <a:srgbClr val="0D0D0D"/>
                </a:solidFill>
                <a:latin typeface="Nirmala Text"/>
                <a:ea typeface="Nirmala Text"/>
                <a:cs typeface="Nirmala Text"/>
              </a:rPr>
              <a:t>⁠Strength Loss</a:t>
            </a:r>
            <a:endParaRPr lang="en-US"/>
          </a:p>
          <a:p>
            <a:pPr lvl="2">
              <a:lnSpc>
                <a:spcPct val="100000"/>
              </a:lnSpc>
            </a:pPr>
            <a:r>
              <a:rPr lang="en-US">
                <a:solidFill>
                  <a:srgbClr val="0D0D0D"/>
                </a:solidFill>
                <a:latin typeface="Nirmala Text"/>
                <a:ea typeface="Nirmala Text"/>
                <a:cs typeface="Nirmala Text"/>
              </a:rPr>
              <a:t>Progressive acid attack leads to loss of compressive strength, making the cement sheath unable to withstand pressure or mechanical loads.</a:t>
            </a:r>
          </a:p>
          <a:p>
            <a:pPr lvl="1">
              <a:lnSpc>
                <a:spcPct val="100000"/>
              </a:lnSpc>
            </a:pPr>
            <a:r>
              <a:rPr lang="en-US">
                <a:solidFill>
                  <a:srgbClr val="0D0D0D"/>
                </a:solidFill>
                <a:latin typeface="Nirmala Text"/>
                <a:ea typeface="Nirmala Text"/>
                <a:cs typeface="Nirmala Text"/>
              </a:rPr>
              <a:t>⁠Zonal Isolation Failure</a:t>
            </a:r>
            <a:endParaRPr lang="en-US"/>
          </a:p>
          <a:p>
            <a:pPr lvl="2">
              <a:lnSpc>
                <a:spcPct val="100000"/>
              </a:lnSpc>
            </a:pPr>
            <a:r>
              <a:rPr lang="en-US">
                <a:solidFill>
                  <a:srgbClr val="0D0D0D"/>
                </a:solidFill>
                <a:latin typeface="Nirmala Text"/>
                <a:ea typeface="Nirmala Text"/>
                <a:cs typeface="Nirmala Text"/>
              </a:rPr>
              <a:t>Damaged cement can lead to zonal isolation failure, resulting in crossflow between formation layers, gas migration, or sustained casing pressure (SCP).</a:t>
            </a:r>
            <a:endParaRPr lang="en-US"/>
          </a:p>
          <a:p>
            <a:pPr lvl="1">
              <a:lnSpc>
                <a:spcPct val="100000"/>
              </a:lnSpc>
            </a:pPr>
            <a:r>
              <a:rPr lang="en-US">
                <a:solidFill>
                  <a:srgbClr val="0D0D0D"/>
                </a:solidFill>
                <a:latin typeface="Nirmala Text"/>
                <a:ea typeface="Nirmala Text"/>
                <a:cs typeface="Nirmala Text"/>
              </a:rPr>
              <a:t>Risk of Well Integrity Compromise</a:t>
            </a:r>
          </a:p>
          <a:p>
            <a:pPr lvl="2">
              <a:lnSpc>
                <a:spcPct val="100000"/>
              </a:lnSpc>
            </a:pPr>
            <a:r>
              <a:rPr lang="en-US">
                <a:solidFill>
                  <a:srgbClr val="0D0D0D"/>
                </a:solidFill>
                <a:latin typeface="Nirmala Text"/>
                <a:ea typeface="Nirmala Text"/>
                <a:cs typeface="Nirmala Text"/>
              </a:rPr>
              <a:t>In severe cases, acid-induced degradation of cement jeopardizes overall well integrity, requiring expensive remediation or re-cementing.</a:t>
            </a:r>
          </a:p>
        </p:txBody>
      </p:sp>
      <p:sp>
        <p:nvSpPr>
          <p:cNvPr id="4" name="Rectangle 2">
            <a:extLst>
              <a:ext uri="{FF2B5EF4-FFF2-40B4-BE49-F238E27FC236}">
                <a16:creationId xmlns:a16="http://schemas.microsoft.com/office/drawing/2014/main" id="{218CCA56-2D0D-53AC-A524-12A67FC933FA}"/>
              </a:ext>
            </a:extLst>
          </p:cNvPr>
          <p:cNvSpPr>
            <a:spLocks noChangeArrowheads="1"/>
          </p:cNvSpPr>
          <p:nvPr/>
        </p:nvSpPr>
        <p:spPr bwMode="auto">
          <a:xfrm>
            <a:off x="7026878" y="4466131"/>
            <a:ext cx="4492082" cy="887514"/>
          </a:xfrm>
          <a:prstGeom prst="rect">
            <a:avLst/>
          </a:prstGeom>
          <a:blipFill dpi="0" rotWithShape="0">
            <a:blip r:embed="rId3"/>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Rectangle 3">
            <a:extLst>
              <a:ext uri="{FF2B5EF4-FFF2-40B4-BE49-F238E27FC236}">
                <a16:creationId xmlns:a16="http://schemas.microsoft.com/office/drawing/2014/main" id="{09122C5B-44BD-7E58-8DD7-396A9FB1CF76}"/>
              </a:ext>
            </a:extLst>
          </p:cNvPr>
          <p:cNvSpPr>
            <a:spLocks noChangeArrowheads="1"/>
          </p:cNvSpPr>
          <p:nvPr/>
        </p:nvSpPr>
        <p:spPr bwMode="auto">
          <a:xfrm>
            <a:off x="7023008" y="2286942"/>
            <a:ext cx="4492082" cy="887514"/>
          </a:xfrm>
          <a:prstGeom prst="rect">
            <a:avLst/>
          </a:prstGeom>
          <a:blipFill dpi="0" rotWithShape="0">
            <a:blip r:embed="rId3"/>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 name="Rectangle 4">
            <a:extLst>
              <a:ext uri="{FF2B5EF4-FFF2-40B4-BE49-F238E27FC236}">
                <a16:creationId xmlns:a16="http://schemas.microsoft.com/office/drawing/2014/main" id="{71E7F9CB-DEB3-8B18-754B-2B247909DD13}"/>
              </a:ext>
            </a:extLst>
          </p:cNvPr>
          <p:cNvSpPr>
            <a:spLocks noChangeArrowheads="1"/>
          </p:cNvSpPr>
          <p:nvPr/>
        </p:nvSpPr>
        <p:spPr bwMode="auto">
          <a:xfrm>
            <a:off x="7026878" y="3168995"/>
            <a:ext cx="4492082" cy="1384522"/>
          </a:xfrm>
          <a:prstGeom prst="rect">
            <a:avLst/>
          </a:prstGeom>
          <a:blipFill dpi="0" rotWithShape="0">
            <a:blip r:embed="rId4"/>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 name="Rectangle 9">
            <a:extLst>
              <a:ext uri="{FF2B5EF4-FFF2-40B4-BE49-F238E27FC236}">
                <a16:creationId xmlns:a16="http://schemas.microsoft.com/office/drawing/2014/main" id="{C22A171B-8AA7-51B7-0AA0-224EF394F4A1}"/>
              </a:ext>
            </a:extLst>
          </p:cNvPr>
          <p:cNvSpPr>
            <a:spLocks noChangeArrowheads="1"/>
          </p:cNvSpPr>
          <p:nvPr/>
        </p:nvSpPr>
        <p:spPr bwMode="auto">
          <a:xfrm>
            <a:off x="8902124" y="2286942"/>
            <a:ext cx="742877" cy="3066704"/>
          </a:xfrm>
          <a:prstGeom prst="rect">
            <a:avLst/>
          </a:prstGeom>
          <a:gradFill rotWithShape="0">
            <a:gsLst>
              <a:gs pos="0">
                <a:srgbClr val="474747"/>
              </a:gs>
              <a:gs pos="50000">
                <a:srgbClr val="FFFFFF"/>
              </a:gs>
              <a:gs pos="100000">
                <a:srgbClr val="474747"/>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Line 10">
            <a:extLst>
              <a:ext uri="{FF2B5EF4-FFF2-40B4-BE49-F238E27FC236}">
                <a16:creationId xmlns:a16="http://schemas.microsoft.com/office/drawing/2014/main" id="{AAD5FBEC-3F6E-E652-724A-0F7FF001E955}"/>
              </a:ext>
            </a:extLst>
          </p:cNvPr>
          <p:cNvSpPr>
            <a:spLocks noChangeShapeType="1"/>
          </p:cNvSpPr>
          <p:nvPr/>
        </p:nvSpPr>
        <p:spPr bwMode="auto">
          <a:xfrm>
            <a:off x="8902124" y="1789933"/>
            <a:ext cx="0" cy="367021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 name="Line 11">
            <a:extLst>
              <a:ext uri="{FF2B5EF4-FFF2-40B4-BE49-F238E27FC236}">
                <a16:creationId xmlns:a16="http://schemas.microsoft.com/office/drawing/2014/main" id="{DD43652F-D4BB-EEF8-2EDB-EF4F0B20C8B6}"/>
              </a:ext>
            </a:extLst>
          </p:cNvPr>
          <p:cNvSpPr>
            <a:spLocks noChangeShapeType="1"/>
          </p:cNvSpPr>
          <p:nvPr/>
        </p:nvSpPr>
        <p:spPr bwMode="auto">
          <a:xfrm>
            <a:off x="9645001" y="1789933"/>
            <a:ext cx="0" cy="367021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1" name="Group 12">
            <a:extLst>
              <a:ext uri="{FF2B5EF4-FFF2-40B4-BE49-F238E27FC236}">
                <a16:creationId xmlns:a16="http://schemas.microsoft.com/office/drawing/2014/main" id="{2DEE17CD-BBD6-4DE3-6A33-7A41A3B4A4A1}"/>
              </a:ext>
            </a:extLst>
          </p:cNvPr>
          <p:cNvGrpSpPr>
            <a:grpSpLocks/>
          </p:cNvGrpSpPr>
          <p:nvPr/>
        </p:nvGrpSpPr>
        <p:grpSpPr bwMode="auto">
          <a:xfrm flipH="1">
            <a:off x="9621786" y="3400414"/>
            <a:ext cx="371438" cy="852014"/>
            <a:chOff x="3072" y="2016"/>
            <a:chExt cx="288" cy="624"/>
          </a:xfrm>
        </p:grpSpPr>
        <p:sp>
          <p:nvSpPr>
            <p:cNvPr id="27" name="AutoShape 13">
              <a:extLst>
                <a:ext uri="{FF2B5EF4-FFF2-40B4-BE49-F238E27FC236}">
                  <a16:creationId xmlns:a16="http://schemas.microsoft.com/office/drawing/2014/main" id="{7721E2C6-451C-22F7-D9E2-8F2D85EC4A5D}"/>
                </a:ext>
              </a:extLst>
            </p:cNvPr>
            <p:cNvSpPr>
              <a:spLocks noChangeArrowheads="1"/>
            </p:cNvSpPr>
            <p:nvPr/>
          </p:nvSpPr>
          <p:spPr bwMode="auto">
            <a:xfrm rot="-5400000">
              <a:off x="3144" y="194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 name="AutoShape 14">
              <a:extLst>
                <a:ext uri="{FF2B5EF4-FFF2-40B4-BE49-F238E27FC236}">
                  <a16:creationId xmlns:a16="http://schemas.microsoft.com/office/drawing/2014/main" id="{BDD0057D-C75A-3541-8B64-02F8290C737E}"/>
                </a:ext>
              </a:extLst>
            </p:cNvPr>
            <p:cNvSpPr>
              <a:spLocks noChangeArrowheads="1"/>
            </p:cNvSpPr>
            <p:nvPr/>
          </p:nvSpPr>
          <p:spPr bwMode="auto">
            <a:xfrm rot="-5400000">
              <a:off x="3144" y="218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 name="AutoShape 15">
              <a:extLst>
                <a:ext uri="{FF2B5EF4-FFF2-40B4-BE49-F238E27FC236}">
                  <a16:creationId xmlns:a16="http://schemas.microsoft.com/office/drawing/2014/main" id="{63765584-BF5B-78AB-F9B6-0458E5B9BA1F}"/>
                </a:ext>
              </a:extLst>
            </p:cNvPr>
            <p:cNvSpPr>
              <a:spLocks noChangeArrowheads="1"/>
            </p:cNvSpPr>
            <p:nvPr/>
          </p:nvSpPr>
          <p:spPr bwMode="auto">
            <a:xfrm rot="-5400000">
              <a:off x="3144" y="242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2" name="Group 16">
            <a:extLst>
              <a:ext uri="{FF2B5EF4-FFF2-40B4-BE49-F238E27FC236}">
                <a16:creationId xmlns:a16="http://schemas.microsoft.com/office/drawing/2014/main" id="{14F11048-658B-8DEE-D5F1-669F3B495B25}"/>
              </a:ext>
            </a:extLst>
          </p:cNvPr>
          <p:cNvGrpSpPr>
            <a:grpSpLocks/>
          </p:cNvGrpSpPr>
          <p:nvPr/>
        </p:nvGrpSpPr>
        <p:grpSpPr bwMode="auto">
          <a:xfrm>
            <a:off x="8556480" y="3400414"/>
            <a:ext cx="371438" cy="852014"/>
            <a:chOff x="3072" y="2016"/>
            <a:chExt cx="288" cy="624"/>
          </a:xfrm>
        </p:grpSpPr>
        <p:sp>
          <p:nvSpPr>
            <p:cNvPr id="24" name="AutoShape 17">
              <a:extLst>
                <a:ext uri="{FF2B5EF4-FFF2-40B4-BE49-F238E27FC236}">
                  <a16:creationId xmlns:a16="http://schemas.microsoft.com/office/drawing/2014/main" id="{D083D52C-51DD-5BAC-589B-C591FF63340D}"/>
                </a:ext>
              </a:extLst>
            </p:cNvPr>
            <p:cNvSpPr>
              <a:spLocks noChangeArrowheads="1"/>
            </p:cNvSpPr>
            <p:nvPr/>
          </p:nvSpPr>
          <p:spPr bwMode="auto">
            <a:xfrm rot="-5400000">
              <a:off x="3144" y="194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 name="AutoShape 18">
              <a:extLst>
                <a:ext uri="{FF2B5EF4-FFF2-40B4-BE49-F238E27FC236}">
                  <a16:creationId xmlns:a16="http://schemas.microsoft.com/office/drawing/2014/main" id="{69768FE1-3E94-97FB-7294-220CCC044D04}"/>
                </a:ext>
              </a:extLst>
            </p:cNvPr>
            <p:cNvSpPr>
              <a:spLocks noChangeArrowheads="1"/>
            </p:cNvSpPr>
            <p:nvPr/>
          </p:nvSpPr>
          <p:spPr bwMode="auto">
            <a:xfrm rot="-5400000">
              <a:off x="3144" y="218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 name="AutoShape 19">
              <a:extLst>
                <a:ext uri="{FF2B5EF4-FFF2-40B4-BE49-F238E27FC236}">
                  <a16:creationId xmlns:a16="http://schemas.microsoft.com/office/drawing/2014/main" id="{71100651-35E7-D6FB-127B-60D561F49E3B}"/>
                </a:ext>
              </a:extLst>
            </p:cNvPr>
            <p:cNvSpPr>
              <a:spLocks noChangeArrowheads="1"/>
            </p:cNvSpPr>
            <p:nvPr/>
          </p:nvSpPr>
          <p:spPr bwMode="auto">
            <a:xfrm rot="-5400000">
              <a:off x="3144" y="2424"/>
              <a:ext cx="144" cy="288"/>
            </a:xfrm>
            <a:prstGeom prst="triangle">
              <a:avLst>
                <a:gd name="adj" fmla="val 50000"/>
              </a:avLst>
            </a:prstGeom>
            <a:gradFill rotWithShape="0">
              <a:gsLst>
                <a:gs pos="0">
                  <a:srgbClr val="993300"/>
                </a:gs>
                <a:gs pos="100000">
                  <a:srgbClr val="993300">
                    <a:gamma/>
                    <a:shade val="46275"/>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6" name="Group 22">
            <a:extLst>
              <a:ext uri="{FF2B5EF4-FFF2-40B4-BE49-F238E27FC236}">
                <a16:creationId xmlns:a16="http://schemas.microsoft.com/office/drawing/2014/main" id="{C39FC277-D37F-8930-1356-1A146D0432F9}"/>
              </a:ext>
            </a:extLst>
          </p:cNvPr>
          <p:cNvGrpSpPr>
            <a:grpSpLocks/>
          </p:cNvGrpSpPr>
          <p:nvPr/>
        </p:nvGrpSpPr>
        <p:grpSpPr bwMode="auto">
          <a:xfrm>
            <a:off x="9358330" y="3289155"/>
            <a:ext cx="216672" cy="983093"/>
            <a:chOff x="3696" y="1968"/>
            <a:chExt cx="168" cy="720"/>
          </a:xfrm>
        </p:grpSpPr>
        <p:sp>
          <p:nvSpPr>
            <p:cNvPr id="21" name="Freeform 23">
              <a:extLst>
                <a:ext uri="{FF2B5EF4-FFF2-40B4-BE49-F238E27FC236}">
                  <a16:creationId xmlns:a16="http://schemas.microsoft.com/office/drawing/2014/main" id="{32A2927C-8E6B-AE0F-608E-A592AF3DA872}"/>
                </a:ext>
              </a:extLst>
            </p:cNvPr>
            <p:cNvSpPr>
              <a:spLocks/>
            </p:cNvSpPr>
            <p:nvPr/>
          </p:nvSpPr>
          <p:spPr bwMode="auto">
            <a:xfrm rot="-2224146">
              <a:off x="3696" y="196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Freeform 24">
              <a:extLst>
                <a:ext uri="{FF2B5EF4-FFF2-40B4-BE49-F238E27FC236}">
                  <a16:creationId xmlns:a16="http://schemas.microsoft.com/office/drawing/2014/main" id="{ACCCDB34-932C-8BBC-A5AD-8FF4D67054B1}"/>
                </a:ext>
              </a:extLst>
            </p:cNvPr>
            <p:cNvSpPr>
              <a:spLocks/>
            </p:cNvSpPr>
            <p:nvPr/>
          </p:nvSpPr>
          <p:spPr bwMode="auto">
            <a:xfrm rot="-2224146">
              <a:off x="3696" y="220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 name="Freeform 25">
              <a:extLst>
                <a:ext uri="{FF2B5EF4-FFF2-40B4-BE49-F238E27FC236}">
                  <a16:creationId xmlns:a16="http://schemas.microsoft.com/office/drawing/2014/main" id="{E102093A-220C-963D-D805-1DFE46EF60F7}"/>
                </a:ext>
              </a:extLst>
            </p:cNvPr>
            <p:cNvSpPr>
              <a:spLocks/>
            </p:cNvSpPr>
            <p:nvPr/>
          </p:nvSpPr>
          <p:spPr bwMode="auto">
            <a:xfrm rot="-2224146">
              <a:off x="3696" y="244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7" name="Group 26">
            <a:extLst>
              <a:ext uri="{FF2B5EF4-FFF2-40B4-BE49-F238E27FC236}">
                <a16:creationId xmlns:a16="http://schemas.microsoft.com/office/drawing/2014/main" id="{4C72AB74-1E1E-9C7C-9A08-1A1E17BAC695}"/>
              </a:ext>
            </a:extLst>
          </p:cNvPr>
          <p:cNvGrpSpPr>
            <a:grpSpLocks/>
          </p:cNvGrpSpPr>
          <p:nvPr/>
        </p:nvGrpSpPr>
        <p:grpSpPr bwMode="auto">
          <a:xfrm flipH="1">
            <a:off x="8986891" y="3289155"/>
            <a:ext cx="216672" cy="983093"/>
            <a:chOff x="3696" y="1968"/>
            <a:chExt cx="168" cy="720"/>
          </a:xfrm>
        </p:grpSpPr>
        <p:sp>
          <p:nvSpPr>
            <p:cNvPr id="18" name="Freeform 27">
              <a:extLst>
                <a:ext uri="{FF2B5EF4-FFF2-40B4-BE49-F238E27FC236}">
                  <a16:creationId xmlns:a16="http://schemas.microsoft.com/office/drawing/2014/main" id="{587E3C46-DE65-501B-AAB8-2A01E2DA3958}"/>
                </a:ext>
              </a:extLst>
            </p:cNvPr>
            <p:cNvSpPr>
              <a:spLocks/>
            </p:cNvSpPr>
            <p:nvPr/>
          </p:nvSpPr>
          <p:spPr bwMode="auto">
            <a:xfrm rot="-2224146">
              <a:off x="3696" y="196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Freeform 28">
              <a:extLst>
                <a:ext uri="{FF2B5EF4-FFF2-40B4-BE49-F238E27FC236}">
                  <a16:creationId xmlns:a16="http://schemas.microsoft.com/office/drawing/2014/main" id="{C8494373-D11D-59B6-6C81-396DD02CD1F7}"/>
                </a:ext>
              </a:extLst>
            </p:cNvPr>
            <p:cNvSpPr>
              <a:spLocks/>
            </p:cNvSpPr>
            <p:nvPr/>
          </p:nvSpPr>
          <p:spPr bwMode="auto">
            <a:xfrm rot="-2224146">
              <a:off x="3696" y="220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 name="Freeform 29">
              <a:extLst>
                <a:ext uri="{FF2B5EF4-FFF2-40B4-BE49-F238E27FC236}">
                  <a16:creationId xmlns:a16="http://schemas.microsoft.com/office/drawing/2014/main" id="{161B1D93-5147-F596-29CE-58E103259B64}"/>
                </a:ext>
              </a:extLst>
            </p:cNvPr>
            <p:cNvSpPr>
              <a:spLocks/>
            </p:cNvSpPr>
            <p:nvPr/>
          </p:nvSpPr>
          <p:spPr bwMode="auto">
            <a:xfrm rot="-2224146">
              <a:off x="3696" y="2448"/>
              <a:ext cx="168" cy="240"/>
            </a:xfrm>
            <a:custGeom>
              <a:avLst/>
              <a:gdLst>
                <a:gd name="T0" fmla="*/ 24 w 168"/>
                <a:gd name="T1" fmla="*/ 0 h 240"/>
                <a:gd name="T2" fmla="*/ 24 w 168"/>
                <a:gd name="T3" fmla="*/ 96 h 240"/>
                <a:gd name="T4" fmla="*/ 168 w 168"/>
                <a:gd name="T5" fmla="*/ 240 h 240"/>
              </a:gdLst>
              <a:ahLst/>
              <a:cxnLst>
                <a:cxn ang="0">
                  <a:pos x="T0" y="T1"/>
                </a:cxn>
                <a:cxn ang="0">
                  <a:pos x="T2" y="T3"/>
                </a:cxn>
                <a:cxn ang="0">
                  <a:pos x="T4" y="T5"/>
                </a:cxn>
              </a:cxnLst>
              <a:rect l="0" t="0" r="r" b="b"/>
              <a:pathLst>
                <a:path w="168" h="240">
                  <a:moveTo>
                    <a:pt x="24" y="0"/>
                  </a:moveTo>
                  <a:cubicBezTo>
                    <a:pt x="12" y="28"/>
                    <a:pt x="0" y="56"/>
                    <a:pt x="24" y="96"/>
                  </a:cubicBezTo>
                  <a:cubicBezTo>
                    <a:pt x="48" y="136"/>
                    <a:pt x="144" y="216"/>
                    <a:pt x="168" y="240"/>
                  </a:cubicBezTo>
                </a:path>
              </a:pathLst>
            </a:custGeom>
            <a:noFill/>
            <a:ln w="127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3" name="Text Box 12">
            <a:extLst>
              <a:ext uri="{FF2B5EF4-FFF2-40B4-BE49-F238E27FC236}">
                <a16:creationId xmlns:a16="http://schemas.microsoft.com/office/drawing/2014/main" id="{1C56E826-04BA-C3FD-7FC6-D19E445A7FF2}"/>
              </a:ext>
            </a:extLst>
          </p:cNvPr>
          <p:cNvSpPr txBox="1">
            <a:spLocks noChangeArrowheads="1"/>
          </p:cNvSpPr>
          <p:nvPr/>
        </p:nvSpPr>
        <p:spPr bwMode="auto">
          <a:xfrm>
            <a:off x="7914588" y="1788313"/>
            <a:ext cx="2710277" cy="338554"/>
          </a:xfrm>
          <a:prstGeom prst="rect">
            <a:avLst/>
          </a:prstGeom>
          <a:noFill/>
          <a:ln>
            <a:noFill/>
          </a:ln>
          <a:effectLst/>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000066"/>
                </a:solidFill>
                <a:effectLst/>
                <a:uLnTx/>
                <a:uFillTx/>
                <a:latin typeface="Nirmala Text"/>
                <a:ea typeface="+mn-ea"/>
                <a:cs typeface="+mn-cs"/>
              </a:rPr>
              <a:t>HCI</a:t>
            </a:r>
            <a:endParaRPr kumimoji="0" lang="pt-BR" altLang="en-BR" sz="1600" b="0" i="0" u="none" strike="noStrike" kern="1200" cap="none" spc="0" normalizeH="0" baseline="0" noProof="0">
              <a:ln>
                <a:noFill/>
              </a:ln>
              <a:solidFill>
                <a:srgbClr val="000066"/>
              </a:solidFill>
              <a:effectLst/>
              <a:uLnTx/>
              <a:uFillTx/>
              <a:latin typeface="Nirmala Text"/>
              <a:ea typeface="+mn-ea"/>
              <a:cs typeface="+mn-cs"/>
            </a:endParaRPr>
          </a:p>
        </p:txBody>
      </p:sp>
      <p:sp>
        <p:nvSpPr>
          <p:cNvPr id="13" name="Título 2">
            <a:extLst>
              <a:ext uri="{FF2B5EF4-FFF2-40B4-BE49-F238E27FC236}">
                <a16:creationId xmlns:a16="http://schemas.microsoft.com/office/drawing/2014/main" id="{CC22D64A-0215-58EA-A228-7622336B9333}"/>
              </a:ext>
            </a:extLst>
          </p:cNvPr>
          <p:cNvSpPr txBox="1">
            <a:spLocks/>
          </p:cNvSpPr>
          <p:nvPr/>
        </p:nvSpPr>
        <p:spPr>
          <a:xfrm>
            <a:off x="247648" y="231775"/>
            <a:ext cx="11944351" cy="5913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rgbClr val="000066"/>
                </a:solidFill>
                <a:latin typeface="+mj-lt"/>
                <a:ea typeface="+mj-ea"/>
                <a:cs typeface="+mj-cs"/>
              </a:defRPr>
            </a:lvl1pPr>
          </a:lstStyle>
          <a:p>
            <a:r>
              <a:rPr lang="pt-BR" err="1"/>
              <a:t>Integrity</a:t>
            </a:r>
            <a:r>
              <a:rPr lang="pt-BR"/>
              <a:t> </a:t>
            </a:r>
            <a:r>
              <a:rPr lang="pt-BR" err="1"/>
              <a:t>Threat</a:t>
            </a:r>
            <a:r>
              <a:rPr lang="pt-BR"/>
              <a:t> : </a:t>
            </a:r>
            <a:r>
              <a:rPr lang="en-US"/>
              <a:t>Mechanical Failure By </a:t>
            </a:r>
            <a:r>
              <a:rPr kumimoji="0" lang="pt-BR" altLang="en-BR" sz="3200" i="0" u="none" strike="noStrike" kern="1200" cap="none" spc="0" normalizeH="0" baseline="0" noProof="0" err="1">
                <a:ln>
                  <a:noFill/>
                </a:ln>
                <a:effectLst/>
                <a:uLnTx/>
                <a:uFillTx/>
                <a:ea typeface="+mj-ea"/>
                <a:cs typeface="+mj-cs"/>
              </a:rPr>
              <a:t>Stimulation</a:t>
            </a:r>
            <a:endParaRPr lang="pt-BR"/>
          </a:p>
        </p:txBody>
      </p:sp>
    </p:spTree>
    <p:extLst>
      <p:ext uri="{BB962C8B-B14F-4D97-AF65-F5344CB8AC3E}">
        <p14:creationId xmlns:p14="http://schemas.microsoft.com/office/powerpoint/2010/main" val="855308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E009A-9B05-14A6-A95F-57164FC4A340}"/>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260ACF39-72A0-5C7C-01E9-5474217FEEC9}"/>
              </a:ext>
            </a:extLst>
          </p:cNvPr>
          <p:cNvSpPr>
            <a:spLocks noGrp="1"/>
          </p:cNvSpPr>
          <p:nvPr>
            <p:ph type="body" sz="quarter" idx="16"/>
          </p:nvPr>
        </p:nvSpPr>
        <p:spPr>
          <a:xfrm>
            <a:off x="247650" y="1800000"/>
            <a:ext cx="7976181" cy="4371975"/>
          </a:xfrm>
        </p:spPr>
        <p:txBody>
          <a:bodyPr vert="horz" lIns="91440" tIns="45720" rIns="91440" bIns="45720" rtlCol="0" anchor="t">
            <a:normAutofit/>
          </a:bodyPr>
          <a:lstStyle/>
          <a:p>
            <a:pPr>
              <a:lnSpc>
                <a:spcPct val="150000"/>
              </a:lnSpc>
            </a:pPr>
            <a:r>
              <a:rPr lang="en-US" sz="2000"/>
              <a:t>Tests: Static gel strength, thixotropy behavior</a:t>
            </a:r>
            <a:endParaRPr lang="en-US" sz="2000">
              <a:ea typeface="Nirmala Text"/>
              <a:cs typeface="Nirmala Text"/>
            </a:endParaRPr>
          </a:p>
          <a:p>
            <a:pPr>
              <a:lnSpc>
                <a:spcPct val="150000"/>
              </a:lnSpc>
            </a:pPr>
            <a:r>
              <a:rPr lang="en-US" sz="2000"/>
              <a:t>Design: Accelerators, latex, foam, proper centralization</a:t>
            </a:r>
            <a:endParaRPr lang="en-US" sz="2000">
              <a:ea typeface="Nirmala Text"/>
              <a:cs typeface="Nirmala Text"/>
            </a:endParaRPr>
          </a:p>
          <a:p>
            <a:pPr marL="0" indent="0">
              <a:lnSpc>
                <a:spcPct val="150000"/>
              </a:lnSpc>
              <a:buNone/>
            </a:pPr>
            <a:endParaRPr lang="en-US" sz="2800"/>
          </a:p>
          <a:p>
            <a:pPr marL="0" indent="0">
              <a:lnSpc>
                <a:spcPct val="150000"/>
              </a:lnSpc>
              <a:buNone/>
            </a:pPr>
            <a:endParaRPr lang="en-US" sz="2800"/>
          </a:p>
        </p:txBody>
      </p:sp>
      <p:sp>
        <p:nvSpPr>
          <p:cNvPr id="3" name="Título 2">
            <a:extLst>
              <a:ext uri="{FF2B5EF4-FFF2-40B4-BE49-F238E27FC236}">
                <a16:creationId xmlns:a16="http://schemas.microsoft.com/office/drawing/2014/main" id="{8CF1F1C4-EDCE-68F5-3968-C204161BDDCB}"/>
              </a:ext>
            </a:extLst>
          </p:cNvPr>
          <p:cNvSpPr>
            <a:spLocks noGrp="1"/>
          </p:cNvSpPr>
          <p:nvPr>
            <p:ph type="title"/>
          </p:nvPr>
        </p:nvSpPr>
        <p:spPr/>
        <p:txBody>
          <a:bodyPr/>
          <a:lstStyle/>
          <a:p>
            <a:r>
              <a:rPr lang="pt-BR" err="1"/>
              <a:t>Integrity</a:t>
            </a:r>
            <a:r>
              <a:rPr lang="pt-BR"/>
              <a:t> </a:t>
            </a:r>
            <a:r>
              <a:rPr lang="pt-BR" err="1"/>
              <a:t>Threat</a:t>
            </a:r>
            <a:r>
              <a:rPr lang="pt-BR"/>
              <a:t> : </a:t>
            </a:r>
            <a:r>
              <a:rPr lang="en-US"/>
              <a:t>Early Gas Migration</a:t>
            </a:r>
            <a:endParaRPr lang="pt-BR"/>
          </a:p>
        </p:txBody>
      </p:sp>
      <p:pic>
        <p:nvPicPr>
          <p:cNvPr id="6" name="Picture 5" descr="A close-up of a grey sponge&#10;&#10;AI-generated content may be incorrect.">
            <a:extLst>
              <a:ext uri="{FF2B5EF4-FFF2-40B4-BE49-F238E27FC236}">
                <a16:creationId xmlns:a16="http://schemas.microsoft.com/office/drawing/2014/main" id="{56C5D5FD-AF59-A381-6376-0091E76A14ED}"/>
              </a:ext>
            </a:extLst>
          </p:cNvPr>
          <p:cNvPicPr>
            <a:picLocks noChangeAspect="1"/>
          </p:cNvPicPr>
          <p:nvPr/>
        </p:nvPicPr>
        <p:blipFill>
          <a:blip r:embed="rId3"/>
          <a:stretch>
            <a:fillRect/>
          </a:stretch>
        </p:blipFill>
        <p:spPr>
          <a:xfrm>
            <a:off x="9001336" y="1712594"/>
            <a:ext cx="1794144" cy="3587857"/>
          </a:xfrm>
          <a:prstGeom prst="rect">
            <a:avLst/>
          </a:prstGeom>
        </p:spPr>
      </p:pic>
      <p:sp>
        <p:nvSpPr>
          <p:cNvPr id="8" name="TextBox 8">
            <a:extLst>
              <a:ext uri="{FF2B5EF4-FFF2-40B4-BE49-F238E27FC236}">
                <a16:creationId xmlns:a16="http://schemas.microsoft.com/office/drawing/2014/main" id="{BCA6F4D3-07B0-5ABE-EB4B-600DE35AD84E}"/>
              </a:ext>
            </a:extLst>
          </p:cNvPr>
          <p:cNvSpPr txBox="1"/>
          <p:nvPr/>
        </p:nvSpPr>
        <p:spPr>
          <a:xfrm>
            <a:off x="8570787" y="5368485"/>
            <a:ext cx="2650308" cy="276999"/>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pt-BR" sz="1000" b="1" err="1">
                <a:solidFill>
                  <a:srgbClr val="000066"/>
                </a:solidFill>
                <a:latin typeface="+mj-lt"/>
              </a:rPr>
              <a:t>Foam</a:t>
            </a:r>
            <a:r>
              <a:rPr lang="pt-BR" sz="1000" b="1">
                <a:solidFill>
                  <a:srgbClr val="000066"/>
                </a:solidFill>
                <a:latin typeface="+mj-lt"/>
              </a:rPr>
              <a:t> Cement</a:t>
            </a:r>
          </a:p>
        </p:txBody>
      </p:sp>
    </p:spTree>
    <p:extLst>
      <p:ext uri="{BB962C8B-B14F-4D97-AF65-F5344CB8AC3E}">
        <p14:creationId xmlns:p14="http://schemas.microsoft.com/office/powerpoint/2010/main" val="2684089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515D1-5349-2049-5971-5F8017E7E94A}"/>
            </a:ext>
          </a:extLst>
        </p:cNvPr>
        <p:cNvGrpSpPr/>
        <p:nvPr/>
      </p:nvGrpSpPr>
      <p:grpSpPr>
        <a:xfrm>
          <a:off x="0" y="0"/>
          <a:ext cx="0" cy="0"/>
          <a:chOff x="0" y="0"/>
          <a:chExt cx="0" cy="0"/>
        </a:xfrm>
      </p:grpSpPr>
      <p:pic>
        <p:nvPicPr>
          <p:cNvPr id="5" name="Picture 3" descr="Diagram of a chemical process&#10;&#10;Description automatically generated">
            <a:extLst>
              <a:ext uri="{FF2B5EF4-FFF2-40B4-BE49-F238E27FC236}">
                <a16:creationId xmlns:a16="http://schemas.microsoft.com/office/drawing/2014/main" id="{64999C21-355E-69E5-B32B-4C9C5FAFE2CF}"/>
              </a:ext>
            </a:extLst>
          </p:cNvPr>
          <p:cNvPicPr>
            <a:picLocks noChangeAspect="1"/>
          </p:cNvPicPr>
          <p:nvPr/>
        </p:nvPicPr>
        <p:blipFill>
          <a:blip r:embed="rId3"/>
          <a:srcRect l="957" t="923" r="624" b="2350"/>
          <a:stretch/>
        </p:blipFill>
        <p:spPr>
          <a:xfrm>
            <a:off x="4592444" y="1261198"/>
            <a:ext cx="6794500" cy="4790739"/>
          </a:xfrm>
          <a:prstGeom prst="rect">
            <a:avLst/>
          </a:prstGeom>
          <a:ln>
            <a:noFill/>
          </a:ln>
        </p:spPr>
      </p:pic>
      <p:pic>
        <p:nvPicPr>
          <p:cNvPr id="3" name="Picture 2" descr="A machine with dials and dials&#10;&#10;AI-generated content may be incorrect.">
            <a:extLst>
              <a:ext uri="{FF2B5EF4-FFF2-40B4-BE49-F238E27FC236}">
                <a16:creationId xmlns:a16="http://schemas.microsoft.com/office/drawing/2014/main" id="{D5D35AA8-0051-28CA-D6F8-FC1ECF2E45FB}"/>
              </a:ext>
            </a:extLst>
          </p:cNvPr>
          <p:cNvPicPr>
            <a:picLocks noChangeAspect="1"/>
          </p:cNvPicPr>
          <p:nvPr/>
        </p:nvPicPr>
        <p:blipFill>
          <a:blip r:embed="rId4"/>
          <a:stretch>
            <a:fillRect/>
          </a:stretch>
        </p:blipFill>
        <p:spPr>
          <a:xfrm>
            <a:off x="247650" y="1960291"/>
            <a:ext cx="3453690" cy="2937417"/>
          </a:xfrm>
          <a:prstGeom prst="rect">
            <a:avLst/>
          </a:prstGeom>
        </p:spPr>
      </p:pic>
      <p:sp>
        <p:nvSpPr>
          <p:cNvPr id="4" name="TextBox 8">
            <a:extLst>
              <a:ext uri="{FF2B5EF4-FFF2-40B4-BE49-F238E27FC236}">
                <a16:creationId xmlns:a16="http://schemas.microsoft.com/office/drawing/2014/main" id="{524957EC-B3FE-0893-D4B9-FEB04A423393}"/>
              </a:ext>
            </a:extLst>
          </p:cNvPr>
          <p:cNvSpPr txBox="1"/>
          <p:nvPr/>
        </p:nvSpPr>
        <p:spPr>
          <a:xfrm>
            <a:off x="0" y="5027986"/>
            <a:ext cx="4599877" cy="307777"/>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pt-BR" sz="1000" b="1" err="1">
                <a:solidFill>
                  <a:srgbClr val="000066"/>
                </a:solidFill>
                <a:latin typeface="+mj-lt"/>
              </a:rPr>
              <a:t>Static</a:t>
            </a:r>
            <a:r>
              <a:rPr lang="pt-BR" sz="1000" b="1">
                <a:solidFill>
                  <a:srgbClr val="000066"/>
                </a:solidFill>
                <a:latin typeface="+mj-lt"/>
              </a:rPr>
              <a:t> Gel </a:t>
            </a:r>
            <a:r>
              <a:rPr lang="pt-BR" sz="1000" b="1" err="1">
                <a:solidFill>
                  <a:srgbClr val="000066"/>
                </a:solidFill>
                <a:latin typeface="+mj-lt"/>
              </a:rPr>
              <a:t>Strength</a:t>
            </a:r>
            <a:r>
              <a:rPr lang="pt-BR" sz="1000" b="1">
                <a:solidFill>
                  <a:srgbClr val="000066"/>
                </a:solidFill>
                <a:latin typeface="+mj-lt"/>
              </a:rPr>
              <a:t> </a:t>
            </a:r>
            <a:r>
              <a:rPr lang="pt-BR" sz="1000" b="1" err="1">
                <a:solidFill>
                  <a:srgbClr val="000066"/>
                </a:solidFill>
                <a:latin typeface="+mj-lt"/>
              </a:rPr>
              <a:t>Analyzer</a:t>
            </a:r>
            <a:endParaRPr lang="pt-BR" sz="1000" b="1">
              <a:solidFill>
                <a:srgbClr val="000066"/>
              </a:solidFill>
              <a:latin typeface="+mj-lt"/>
            </a:endParaRPr>
          </a:p>
        </p:txBody>
      </p:sp>
      <p:sp>
        <p:nvSpPr>
          <p:cNvPr id="6" name="TextBox 8">
            <a:extLst>
              <a:ext uri="{FF2B5EF4-FFF2-40B4-BE49-F238E27FC236}">
                <a16:creationId xmlns:a16="http://schemas.microsoft.com/office/drawing/2014/main" id="{8AC5A030-A41A-2757-183C-2867BD1A7AF8}"/>
              </a:ext>
            </a:extLst>
          </p:cNvPr>
          <p:cNvSpPr txBox="1"/>
          <p:nvPr/>
        </p:nvSpPr>
        <p:spPr>
          <a:xfrm>
            <a:off x="7989694" y="1237828"/>
            <a:ext cx="4599877" cy="30777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b="1" err="1">
                <a:solidFill>
                  <a:srgbClr val="000066"/>
                </a:solidFill>
                <a:latin typeface="+mj-lt"/>
              </a:rPr>
              <a:t>Gas</a:t>
            </a:r>
            <a:r>
              <a:rPr lang="pt-BR" sz="1400">
                <a:solidFill>
                  <a:prstClr val="black"/>
                </a:solidFill>
                <a:latin typeface="Nirmala Text"/>
              </a:rPr>
              <a:t> </a:t>
            </a:r>
            <a:r>
              <a:rPr lang="pt-BR" sz="1000" b="1" err="1">
                <a:solidFill>
                  <a:srgbClr val="000066"/>
                </a:solidFill>
                <a:latin typeface="+mj-lt"/>
              </a:rPr>
              <a:t>influx</a:t>
            </a:r>
            <a:r>
              <a:rPr lang="pt-BR" sz="1400">
                <a:solidFill>
                  <a:prstClr val="black"/>
                </a:solidFill>
                <a:latin typeface="Nirmala Text"/>
              </a:rPr>
              <a:t> / </a:t>
            </a:r>
            <a:r>
              <a:rPr lang="pt-BR" sz="1000" b="1" err="1">
                <a:solidFill>
                  <a:srgbClr val="000066"/>
                </a:solidFill>
                <a:latin typeface="+mj-lt"/>
              </a:rPr>
              <a:t>migration</a:t>
            </a:r>
            <a:r>
              <a:rPr lang="pt-BR" sz="1400">
                <a:solidFill>
                  <a:prstClr val="black"/>
                </a:solidFill>
                <a:latin typeface="Nirmala Text"/>
              </a:rPr>
              <a:t> </a:t>
            </a:r>
            <a:r>
              <a:rPr lang="pt-BR" sz="1000" b="1" err="1">
                <a:solidFill>
                  <a:srgbClr val="000066"/>
                </a:solidFill>
                <a:latin typeface="+mj-lt"/>
              </a:rPr>
              <a:t>test</a:t>
            </a:r>
            <a:endParaRPr lang="pt-BR" sz="1000" b="1">
              <a:solidFill>
                <a:srgbClr val="000066"/>
              </a:solidFill>
              <a:latin typeface="+mj-lt"/>
            </a:endParaRPr>
          </a:p>
        </p:txBody>
      </p:sp>
      <p:sp>
        <p:nvSpPr>
          <p:cNvPr id="9" name="Título 2">
            <a:extLst>
              <a:ext uri="{FF2B5EF4-FFF2-40B4-BE49-F238E27FC236}">
                <a16:creationId xmlns:a16="http://schemas.microsoft.com/office/drawing/2014/main" id="{4E4EB809-55B5-073A-FC73-BC5C138E4DCA}"/>
              </a:ext>
            </a:extLst>
          </p:cNvPr>
          <p:cNvSpPr>
            <a:spLocks noGrp="1"/>
          </p:cNvSpPr>
          <p:nvPr>
            <p:ph type="title"/>
          </p:nvPr>
        </p:nvSpPr>
        <p:spPr>
          <a:xfrm>
            <a:off x="247650" y="231775"/>
            <a:ext cx="9758484" cy="591368"/>
          </a:xfrm>
        </p:spPr>
        <p:txBody>
          <a:bodyPr/>
          <a:lstStyle/>
          <a:p>
            <a:r>
              <a:rPr lang="pt-BR" err="1"/>
              <a:t>Integrity</a:t>
            </a:r>
            <a:r>
              <a:rPr lang="pt-BR"/>
              <a:t> </a:t>
            </a:r>
            <a:r>
              <a:rPr lang="pt-BR" err="1"/>
              <a:t>Threat</a:t>
            </a:r>
            <a:r>
              <a:rPr lang="pt-BR"/>
              <a:t> : </a:t>
            </a:r>
            <a:r>
              <a:rPr lang="en-US"/>
              <a:t>Early Gas Migration</a:t>
            </a:r>
            <a:endParaRPr lang="pt-BR"/>
          </a:p>
        </p:txBody>
      </p:sp>
    </p:spTree>
    <p:extLst>
      <p:ext uri="{BB962C8B-B14F-4D97-AF65-F5344CB8AC3E}">
        <p14:creationId xmlns:p14="http://schemas.microsoft.com/office/powerpoint/2010/main" val="2000216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84506-0318-02F1-AD17-ACE5A38C163D}"/>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E0D4CAA2-F8E7-1916-0868-4C8BB1289D96}"/>
              </a:ext>
            </a:extLst>
          </p:cNvPr>
          <p:cNvSpPr>
            <a:spLocks noGrp="1"/>
          </p:cNvSpPr>
          <p:nvPr>
            <p:ph type="body" sz="quarter" idx="16"/>
          </p:nvPr>
        </p:nvSpPr>
        <p:spPr>
          <a:xfrm>
            <a:off x="247650" y="1716051"/>
            <a:ext cx="9758486" cy="4371975"/>
          </a:xfrm>
        </p:spPr>
        <p:txBody>
          <a:bodyPr>
            <a:normAutofit/>
          </a:bodyPr>
          <a:lstStyle/>
          <a:p>
            <a:pPr>
              <a:lnSpc>
                <a:spcPct val="150000"/>
              </a:lnSpc>
            </a:pPr>
            <a:r>
              <a:rPr lang="en-US" sz="2000"/>
              <a:t>Poorly designed cement jobs may lead to catastrophic failures on well integrity</a:t>
            </a:r>
          </a:p>
          <a:p>
            <a:pPr>
              <a:lnSpc>
                <a:spcPct val="150000"/>
              </a:lnSpc>
            </a:pPr>
            <a:r>
              <a:rPr lang="en-US" sz="2000"/>
              <a:t>Mitigation: the use of simulators, adequate cement systems and mud removal techniques, tailored to well conditions</a:t>
            </a:r>
          </a:p>
          <a:p>
            <a:pPr marL="0" indent="0">
              <a:lnSpc>
                <a:spcPct val="150000"/>
              </a:lnSpc>
              <a:buNone/>
            </a:pPr>
            <a:endParaRPr lang="en-US" sz="2000"/>
          </a:p>
          <a:p>
            <a:pPr marL="0" indent="0">
              <a:lnSpc>
                <a:spcPct val="150000"/>
              </a:lnSpc>
              <a:buNone/>
            </a:pPr>
            <a:endParaRPr lang="en-US" sz="2000"/>
          </a:p>
        </p:txBody>
      </p:sp>
      <p:sp>
        <p:nvSpPr>
          <p:cNvPr id="3" name="Título 2">
            <a:extLst>
              <a:ext uri="{FF2B5EF4-FFF2-40B4-BE49-F238E27FC236}">
                <a16:creationId xmlns:a16="http://schemas.microsoft.com/office/drawing/2014/main" id="{A515B1E2-9C08-B2C4-A434-721AA94C390B}"/>
              </a:ext>
            </a:extLst>
          </p:cNvPr>
          <p:cNvSpPr>
            <a:spLocks noGrp="1"/>
          </p:cNvSpPr>
          <p:nvPr>
            <p:ph type="title"/>
          </p:nvPr>
        </p:nvSpPr>
        <p:spPr/>
        <p:txBody>
          <a:bodyPr/>
          <a:lstStyle/>
          <a:p>
            <a:r>
              <a:rPr lang="pt-BR" err="1"/>
              <a:t>Integrity</a:t>
            </a:r>
            <a:r>
              <a:rPr lang="pt-BR"/>
              <a:t> </a:t>
            </a:r>
            <a:r>
              <a:rPr lang="pt-BR" err="1"/>
              <a:t>Threat</a:t>
            </a:r>
            <a:r>
              <a:rPr lang="pt-BR"/>
              <a:t> : </a:t>
            </a:r>
            <a:r>
              <a:rPr lang="en-US"/>
              <a:t>Cement Design</a:t>
            </a:r>
            <a:endParaRPr lang="pt-BR"/>
          </a:p>
        </p:txBody>
      </p:sp>
    </p:spTree>
    <p:extLst>
      <p:ext uri="{BB962C8B-B14F-4D97-AF65-F5344CB8AC3E}">
        <p14:creationId xmlns:p14="http://schemas.microsoft.com/office/powerpoint/2010/main" val="3815946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22D94-326B-8E0E-12FF-555878C5D923}"/>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8DBAF02A-C9B7-AFB9-673A-48B137BD15AF}"/>
              </a:ext>
            </a:extLst>
          </p:cNvPr>
          <p:cNvSpPr>
            <a:spLocks noGrp="1"/>
          </p:cNvSpPr>
          <p:nvPr>
            <p:ph type="body" sz="quarter" idx="16"/>
          </p:nvPr>
        </p:nvSpPr>
        <p:spPr>
          <a:xfrm>
            <a:off x="247650" y="1716051"/>
            <a:ext cx="9758486" cy="4371975"/>
          </a:xfrm>
        </p:spPr>
        <p:txBody>
          <a:bodyPr>
            <a:normAutofit/>
          </a:bodyPr>
          <a:lstStyle/>
          <a:p>
            <a:pPr>
              <a:lnSpc>
                <a:spcPct val="150000"/>
              </a:lnSpc>
            </a:pPr>
            <a:r>
              <a:rPr lang="en-US" sz="2000"/>
              <a:t>Expandable systems</a:t>
            </a:r>
          </a:p>
          <a:p>
            <a:pPr>
              <a:lnSpc>
                <a:spcPct val="150000"/>
              </a:lnSpc>
            </a:pPr>
            <a:r>
              <a:rPr lang="en-US" sz="2000"/>
              <a:t>Lightweight/foamed cements</a:t>
            </a:r>
          </a:p>
          <a:p>
            <a:pPr>
              <a:lnSpc>
                <a:spcPct val="150000"/>
              </a:lnSpc>
            </a:pPr>
            <a:r>
              <a:rPr lang="en-US" sz="2000"/>
              <a:t>Self-healing additives</a:t>
            </a:r>
          </a:p>
          <a:p>
            <a:pPr>
              <a:lnSpc>
                <a:spcPct val="150000"/>
              </a:lnSpc>
            </a:pPr>
            <a:r>
              <a:rPr lang="en-US" sz="2000"/>
              <a:t>Compatibility with formations (salt, shale, fractured zones)</a:t>
            </a:r>
          </a:p>
          <a:p>
            <a:pPr>
              <a:lnSpc>
                <a:spcPct val="150000"/>
              </a:lnSpc>
            </a:pPr>
            <a:r>
              <a:rPr lang="en-US" sz="2000"/>
              <a:t>Environmental stewardship (bio-based additives, recycled byproducts, and low-carbon cement alternatives)</a:t>
            </a:r>
          </a:p>
          <a:p>
            <a:pPr marL="0" indent="0">
              <a:lnSpc>
                <a:spcPct val="150000"/>
              </a:lnSpc>
              <a:buNone/>
            </a:pPr>
            <a:endParaRPr lang="en-US" sz="2000"/>
          </a:p>
          <a:p>
            <a:pPr marL="0" indent="0">
              <a:lnSpc>
                <a:spcPct val="150000"/>
              </a:lnSpc>
              <a:buNone/>
            </a:pPr>
            <a:endParaRPr lang="en-US" sz="2000"/>
          </a:p>
        </p:txBody>
      </p:sp>
      <p:sp>
        <p:nvSpPr>
          <p:cNvPr id="3" name="Título 2">
            <a:extLst>
              <a:ext uri="{FF2B5EF4-FFF2-40B4-BE49-F238E27FC236}">
                <a16:creationId xmlns:a16="http://schemas.microsoft.com/office/drawing/2014/main" id="{FBAC8576-DD05-567B-576B-DE59F16D55A3}"/>
              </a:ext>
            </a:extLst>
          </p:cNvPr>
          <p:cNvSpPr>
            <a:spLocks noGrp="1"/>
          </p:cNvSpPr>
          <p:nvPr>
            <p:ph type="title"/>
          </p:nvPr>
        </p:nvSpPr>
        <p:spPr/>
        <p:txBody>
          <a:bodyPr/>
          <a:lstStyle/>
          <a:p>
            <a:r>
              <a:rPr lang="pt-BR"/>
              <a:t>Cement Design</a:t>
            </a:r>
          </a:p>
        </p:txBody>
      </p:sp>
    </p:spTree>
    <p:extLst>
      <p:ext uri="{BB962C8B-B14F-4D97-AF65-F5344CB8AC3E}">
        <p14:creationId xmlns:p14="http://schemas.microsoft.com/office/powerpoint/2010/main" val="3693304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92064-C603-2111-AB8E-ABB3340E9168}"/>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E880BA3E-B0A2-9C2B-FB37-134530F8529D}"/>
              </a:ext>
            </a:extLst>
          </p:cNvPr>
          <p:cNvSpPr>
            <a:spLocks noGrp="1"/>
          </p:cNvSpPr>
          <p:nvPr>
            <p:ph type="title"/>
          </p:nvPr>
        </p:nvSpPr>
        <p:spPr/>
        <p:txBody>
          <a:bodyPr/>
          <a:lstStyle/>
          <a:p>
            <a:r>
              <a:rPr lang="pt-BR"/>
              <a:t>Cement Design</a:t>
            </a:r>
          </a:p>
        </p:txBody>
      </p:sp>
      <p:pic>
        <p:nvPicPr>
          <p:cNvPr id="4" name="Picture 3" descr="A circular object with arrows pointing to the center&#10;&#10;AI-generated content may be incorrect.">
            <a:extLst>
              <a:ext uri="{FF2B5EF4-FFF2-40B4-BE49-F238E27FC236}">
                <a16:creationId xmlns:a16="http://schemas.microsoft.com/office/drawing/2014/main" id="{64AC1ABA-C11E-CC6A-886C-1E6031428057}"/>
              </a:ext>
            </a:extLst>
          </p:cNvPr>
          <p:cNvPicPr>
            <a:picLocks noChangeAspect="1"/>
          </p:cNvPicPr>
          <p:nvPr/>
        </p:nvPicPr>
        <p:blipFill>
          <a:blip r:embed="rId3"/>
          <a:stretch>
            <a:fillRect/>
          </a:stretch>
        </p:blipFill>
        <p:spPr>
          <a:xfrm>
            <a:off x="595608" y="2374097"/>
            <a:ext cx="2771102" cy="2628663"/>
          </a:xfrm>
          <a:prstGeom prst="rect">
            <a:avLst/>
          </a:prstGeom>
        </p:spPr>
      </p:pic>
      <p:pic>
        <p:nvPicPr>
          <p:cNvPr id="8" name="Picture 7" descr="A group of round objects with different colors&#10;&#10;AI-generated content may be incorrect.">
            <a:extLst>
              <a:ext uri="{FF2B5EF4-FFF2-40B4-BE49-F238E27FC236}">
                <a16:creationId xmlns:a16="http://schemas.microsoft.com/office/drawing/2014/main" id="{93911365-59A4-C7B8-1DFB-D2EA98ED04B5}"/>
              </a:ext>
            </a:extLst>
          </p:cNvPr>
          <p:cNvPicPr>
            <a:picLocks noChangeAspect="1"/>
          </p:cNvPicPr>
          <p:nvPr/>
        </p:nvPicPr>
        <p:blipFill>
          <a:blip r:embed="rId4"/>
          <a:srcRect b="14922"/>
          <a:stretch>
            <a:fillRect/>
          </a:stretch>
        </p:blipFill>
        <p:spPr>
          <a:xfrm>
            <a:off x="3784582" y="2362474"/>
            <a:ext cx="3281936" cy="2631042"/>
          </a:xfrm>
          <a:prstGeom prst="rect">
            <a:avLst/>
          </a:prstGeom>
        </p:spPr>
      </p:pic>
      <p:pic>
        <p:nvPicPr>
          <p:cNvPr id="9" name="Picture 8">
            <a:extLst>
              <a:ext uri="{FF2B5EF4-FFF2-40B4-BE49-F238E27FC236}">
                <a16:creationId xmlns:a16="http://schemas.microsoft.com/office/drawing/2014/main" id="{BDC6F071-FAA4-2C87-216D-509363D6AA93}"/>
              </a:ext>
            </a:extLst>
          </p:cNvPr>
          <p:cNvPicPr>
            <a:picLocks noChangeAspect="1"/>
          </p:cNvPicPr>
          <p:nvPr/>
        </p:nvPicPr>
        <p:blipFill>
          <a:blip r:embed="rId5"/>
          <a:stretch>
            <a:fillRect/>
          </a:stretch>
        </p:blipFill>
        <p:spPr>
          <a:xfrm>
            <a:off x="7394414" y="2941502"/>
            <a:ext cx="4305300" cy="1702550"/>
          </a:xfrm>
          <a:prstGeom prst="rect">
            <a:avLst/>
          </a:prstGeom>
        </p:spPr>
      </p:pic>
      <p:sp>
        <p:nvSpPr>
          <p:cNvPr id="10" name="TextBox 8">
            <a:extLst>
              <a:ext uri="{FF2B5EF4-FFF2-40B4-BE49-F238E27FC236}">
                <a16:creationId xmlns:a16="http://schemas.microsoft.com/office/drawing/2014/main" id="{27C16334-71A2-C7A4-4879-007E98E25B26}"/>
              </a:ext>
            </a:extLst>
          </p:cNvPr>
          <p:cNvSpPr txBox="1"/>
          <p:nvPr/>
        </p:nvSpPr>
        <p:spPr>
          <a:xfrm>
            <a:off x="698459" y="5130053"/>
            <a:ext cx="2565400" cy="307777"/>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pt-BR" sz="1400" b="1" err="1">
                <a:solidFill>
                  <a:srgbClr val="000066"/>
                </a:solidFill>
                <a:latin typeface="+mj-lt"/>
              </a:rPr>
              <a:t>Flexible</a:t>
            </a:r>
            <a:r>
              <a:rPr lang="pt-BR" sz="1400" b="1">
                <a:solidFill>
                  <a:srgbClr val="000066"/>
                </a:solidFill>
                <a:latin typeface="+mj-lt"/>
              </a:rPr>
              <a:t> Cement</a:t>
            </a:r>
          </a:p>
        </p:txBody>
      </p:sp>
      <p:sp>
        <p:nvSpPr>
          <p:cNvPr id="11" name="TextBox 8">
            <a:extLst>
              <a:ext uri="{FF2B5EF4-FFF2-40B4-BE49-F238E27FC236}">
                <a16:creationId xmlns:a16="http://schemas.microsoft.com/office/drawing/2014/main" id="{DB550532-3B23-4CEA-7277-D7ABDE06A15C}"/>
              </a:ext>
            </a:extLst>
          </p:cNvPr>
          <p:cNvSpPr txBox="1"/>
          <p:nvPr/>
        </p:nvSpPr>
        <p:spPr>
          <a:xfrm>
            <a:off x="4089389" y="5130053"/>
            <a:ext cx="2565400" cy="307777"/>
          </a:xfrm>
          <a:prstGeom prst="rect">
            <a:avLst/>
          </a:prstGeom>
          <a:noFill/>
        </p:spPr>
        <p:txBody>
          <a:bodyPr wrap="square">
            <a:spAutoFit/>
          </a:bodyPr>
          <a:lstStyle/>
          <a:p>
            <a:pPr algn="ctr">
              <a:defRPr/>
            </a:pPr>
            <a:r>
              <a:rPr lang="pt-BR" sz="1400" b="1" err="1">
                <a:solidFill>
                  <a:srgbClr val="000066"/>
                </a:solidFill>
                <a:latin typeface="+mj-lt"/>
              </a:rPr>
              <a:t>Foamed</a:t>
            </a:r>
            <a:r>
              <a:rPr lang="pt-BR" sz="1400" b="1">
                <a:solidFill>
                  <a:srgbClr val="000066"/>
                </a:solidFill>
                <a:latin typeface="+mj-lt"/>
              </a:rPr>
              <a:t> Cement</a:t>
            </a:r>
          </a:p>
        </p:txBody>
      </p:sp>
      <p:sp>
        <p:nvSpPr>
          <p:cNvPr id="12" name="TextBox 8">
            <a:extLst>
              <a:ext uri="{FF2B5EF4-FFF2-40B4-BE49-F238E27FC236}">
                <a16:creationId xmlns:a16="http://schemas.microsoft.com/office/drawing/2014/main" id="{840DFBF5-7295-AD44-2B9A-1D510FA2985E}"/>
              </a:ext>
            </a:extLst>
          </p:cNvPr>
          <p:cNvSpPr txBox="1"/>
          <p:nvPr/>
        </p:nvSpPr>
        <p:spPr>
          <a:xfrm>
            <a:off x="8266045" y="5130053"/>
            <a:ext cx="2565400" cy="307777"/>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pt-BR" sz="1400" b="1">
                <a:solidFill>
                  <a:srgbClr val="000066"/>
                </a:solidFill>
                <a:latin typeface="+mj-lt"/>
              </a:rPr>
              <a:t>Self-</a:t>
            </a:r>
            <a:r>
              <a:rPr lang="pt-BR" sz="1400" b="1" err="1">
                <a:solidFill>
                  <a:srgbClr val="000066"/>
                </a:solidFill>
                <a:latin typeface="+mj-lt"/>
              </a:rPr>
              <a:t>healing</a:t>
            </a:r>
            <a:r>
              <a:rPr lang="pt-BR" sz="1400" b="1">
                <a:solidFill>
                  <a:srgbClr val="000066"/>
                </a:solidFill>
                <a:latin typeface="+mj-lt"/>
              </a:rPr>
              <a:t> Cement</a:t>
            </a:r>
          </a:p>
        </p:txBody>
      </p:sp>
    </p:spTree>
    <p:extLst>
      <p:ext uri="{BB962C8B-B14F-4D97-AF65-F5344CB8AC3E}">
        <p14:creationId xmlns:p14="http://schemas.microsoft.com/office/powerpoint/2010/main" val="2597732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0CF7E-556F-87FA-898D-3E121D056E8F}"/>
            </a:ext>
          </a:extLst>
        </p:cNvPr>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E449C050-BCED-400B-1DC8-C381B1A481F1}"/>
              </a:ext>
            </a:extLst>
          </p:cNvPr>
          <p:cNvSpPr>
            <a:spLocks noGrp="1"/>
          </p:cNvSpPr>
          <p:nvPr>
            <p:ph type="body" sz="quarter" idx="16"/>
          </p:nvPr>
        </p:nvSpPr>
        <p:spPr/>
        <p:txBody>
          <a:bodyPr>
            <a:normAutofit/>
          </a:bodyPr>
          <a:lstStyle/>
          <a:p>
            <a:pPr>
              <a:lnSpc>
                <a:spcPct val="150000"/>
              </a:lnSpc>
            </a:pPr>
            <a:r>
              <a:rPr lang="en-US" sz="2000"/>
              <a:t>Sources: </a:t>
            </a:r>
          </a:p>
          <a:p>
            <a:pPr lvl="1">
              <a:lnSpc>
                <a:spcPct val="150000"/>
              </a:lnSpc>
            </a:pPr>
            <a:r>
              <a:rPr lang="en-US" sz="2000"/>
              <a:t>Service companies;</a:t>
            </a:r>
          </a:p>
          <a:p>
            <a:pPr lvl="1">
              <a:lnSpc>
                <a:spcPct val="150000"/>
              </a:lnSpc>
            </a:pPr>
            <a:r>
              <a:rPr lang="en-US" sz="2000"/>
              <a:t>Independent specialized software companies.</a:t>
            </a:r>
          </a:p>
        </p:txBody>
      </p:sp>
      <p:pic>
        <p:nvPicPr>
          <p:cNvPr id="3" name="Picture 10" descr="A screenshot of a computer&#10;&#10;Description automatically generated">
            <a:extLst>
              <a:ext uri="{FF2B5EF4-FFF2-40B4-BE49-F238E27FC236}">
                <a16:creationId xmlns:a16="http://schemas.microsoft.com/office/drawing/2014/main" id="{6616D911-AA6A-CE51-CBE8-03ADB76A8954}"/>
              </a:ext>
            </a:extLst>
          </p:cNvPr>
          <p:cNvPicPr>
            <a:picLocks noChangeAspect="1"/>
          </p:cNvPicPr>
          <p:nvPr/>
        </p:nvPicPr>
        <p:blipFill>
          <a:blip r:embed="rId3"/>
          <a:stretch>
            <a:fillRect/>
          </a:stretch>
        </p:blipFill>
        <p:spPr>
          <a:xfrm>
            <a:off x="6634133" y="1800000"/>
            <a:ext cx="5029741" cy="2977995"/>
          </a:xfrm>
          <a:prstGeom prst="rect">
            <a:avLst/>
          </a:prstGeom>
        </p:spPr>
      </p:pic>
      <p:sp>
        <p:nvSpPr>
          <p:cNvPr id="7" name="Título 2">
            <a:extLst>
              <a:ext uri="{FF2B5EF4-FFF2-40B4-BE49-F238E27FC236}">
                <a16:creationId xmlns:a16="http://schemas.microsoft.com/office/drawing/2014/main" id="{CE5EA733-D0F9-C5A7-9108-1AD9FABFB3FB}"/>
              </a:ext>
            </a:extLst>
          </p:cNvPr>
          <p:cNvSpPr>
            <a:spLocks noGrp="1"/>
          </p:cNvSpPr>
          <p:nvPr>
            <p:ph type="title"/>
          </p:nvPr>
        </p:nvSpPr>
        <p:spPr>
          <a:xfrm>
            <a:off x="247650" y="231775"/>
            <a:ext cx="9758484" cy="591368"/>
          </a:xfrm>
        </p:spPr>
        <p:txBody>
          <a:bodyPr/>
          <a:lstStyle/>
          <a:p>
            <a:r>
              <a:rPr lang="en-US"/>
              <a:t>Cement Design Simulators</a:t>
            </a:r>
            <a:endParaRPr lang="pt-BR"/>
          </a:p>
        </p:txBody>
      </p:sp>
    </p:spTree>
    <p:extLst>
      <p:ext uri="{BB962C8B-B14F-4D97-AF65-F5344CB8AC3E}">
        <p14:creationId xmlns:p14="http://schemas.microsoft.com/office/powerpoint/2010/main" val="4042499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D1FBD-2312-3BBD-5458-481121637BC8}"/>
            </a:ext>
          </a:extLst>
        </p:cNvPr>
        <p:cNvGrpSpPr/>
        <p:nvPr/>
      </p:nvGrpSpPr>
      <p:grpSpPr>
        <a:xfrm>
          <a:off x="0" y="0"/>
          <a:ext cx="0" cy="0"/>
          <a:chOff x="0" y="0"/>
          <a:chExt cx="0" cy="0"/>
        </a:xfrm>
      </p:grpSpPr>
      <p:sp>
        <p:nvSpPr>
          <p:cNvPr id="3" name="Subtítulo 2">
            <a:extLst>
              <a:ext uri="{FF2B5EF4-FFF2-40B4-BE49-F238E27FC236}">
                <a16:creationId xmlns:a16="http://schemas.microsoft.com/office/drawing/2014/main" id="{FFF059C4-4226-F52C-2A46-016E20E9DC97}"/>
              </a:ext>
            </a:extLst>
          </p:cNvPr>
          <p:cNvSpPr>
            <a:spLocks noGrp="1"/>
          </p:cNvSpPr>
          <p:nvPr>
            <p:ph type="subTitle" idx="1"/>
          </p:nvPr>
        </p:nvSpPr>
        <p:spPr/>
        <p:txBody>
          <a:bodyPr/>
          <a:lstStyle/>
          <a:p>
            <a:r>
              <a:rPr lang="en-US">
                <a:effectLst/>
              </a:rPr>
              <a:t>Composition of high-density cement slurries. Unit wt. %.</a:t>
            </a:r>
            <a:endParaRPr lang="pt-BR"/>
          </a:p>
        </p:txBody>
      </p:sp>
      <p:pic>
        <p:nvPicPr>
          <p:cNvPr id="162" name="Gráfico 161">
            <a:extLst>
              <a:ext uri="{FF2B5EF4-FFF2-40B4-BE49-F238E27FC236}">
                <a16:creationId xmlns:a16="http://schemas.microsoft.com/office/drawing/2014/main" id="{C0BF351E-1D45-AFB5-5E42-3295D3CA19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13193" y="1967930"/>
            <a:ext cx="10298495" cy="3626776"/>
          </a:xfrm>
          <a:prstGeom prst="rect">
            <a:avLst/>
          </a:prstGeom>
        </p:spPr>
      </p:pic>
      <p:sp>
        <p:nvSpPr>
          <p:cNvPr id="4" name="TextBox 3">
            <a:extLst>
              <a:ext uri="{FF2B5EF4-FFF2-40B4-BE49-F238E27FC236}">
                <a16:creationId xmlns:a16="http://schemas.microsoft.com/office/drawing/2014/main" id="{49957BFA-7CA3-8C06-1F32-53594F5049F7}"/>
              </a:ext>
            </a:extLst>
          </p:cNvPr>
          <p:cNvSpPr txBox="1"/>
          <p:nvPr/>
        </p:nvSpPr>
        <p:spPr>
          <a:xfrm>
            <a:off x="4679576" y="1592132"/>
            <a:ext cx="978946" cy="369332"/>
          </a:xfrm>
          <a:prstGeom prst="rect">
            <a:avLst/>
          </a:prstGeom>
          <a:noFill/>
        </p:spPr>
        <p:txBody>
          <a:bodyPr wrap="square" rtlCol="0">
            <a:spAutoFit/>
          </a:bodyPr>
          <a:lstStyle/>
          <a:p>
            <a:r>
              <a:rPr lang="pt-BR"/>
              <a:t>180º C</a:t>
            </a:r>
          </a:p>
        </p:txBody>
      </p:sp>
      <p:sp>
        <p:nvSpPr>
          <p:cNvPr id="7" name="Título 2">
            <a:extLst>
              <a:ext uri="{FF2B5EF4-FFF2-40B4-BE49-F238E27FC236}">
                <a16:creationId xmlns:a16="http://schemas.microsoft.com/office/drawing/2014/main" id="{E378D6B4-A7BD-1DA3-478D-50891DFBBAA2}"/>
              </a:ext>
            </a:extLst>
          </p:cNvPr>
          <p:cNvSpPr>
            <a:spLocks noGrp="1"/>
          </p:cNvSpPr>
          <p:nvPr>
            <p:ph type="title"/>
          </p:nvPr>
        </p:nvSpPr>
        <p:spPr>
          <a:xfrm>
            <a:off x="247650" y="231775"/>
            <a:ext cx="9758484" cy="591368"/>
          </a:xfrm>
        </p:spPr>
        <p:txBody>
          <a:bodyPr/>
          <a:lstStyle/>
          <a:p>
            <a:r>
              <a:rPr lang="pt-BR"/>
              <a:t>Cement Design</a:t>
            </a:r>
          </a:p>
        </p:txBody>
      </p:sp>
    </p:spTree>
    <p:extLst>
      <p:ext uri="{BB962C8B-B14F-4D97-AF65-F5344CB8AC3E}">
        <p14:creationId xmlns:p14="http://schemas.microsoft.com/office/powerpoint/2010/main" val="4147840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3E5E8-AF10-3061-7F16-385DB55EA236}"/>
            </a:ext>
          </a:extLst>
        </p:cNvPr>
        <p:cNvGrpSpPr/>
        <p:nvPr/>
      </p:nvGrpSpPr>
      <p:grpSpPr>
        <a:xfrm>
          <a:off x="0" y="0"/>
          <a:ext cx="0" cy="0"/>
          <a:chOff x="0" y="0"/>
          <a:chExt cx="0" cy="0"/>
        </a:xfrm>
      </p:grpSpPr>
      <p:sp>
        <p:nvSpPr>
          <p:cNvPr id="4" name="Rectangle 8">
            <a:extLst>
              <a:ext uri="{FF2B5EF4-FFF2-40B4-BE49-F238E27FC236}">
                <a16:creationId xmlns:a16="http://schemas.microsoft.com/office/drawing/2014/main" id="{7786F0AC-B583-D246-A34B-0072BFBABE46}"/>
              </a:ext>
            </a:extLst>
          </p:cNvPr>
          <p:cNvSpPr/>
          <p:nvPr/>
        </p:nvSpPr>
        <p:spPr>
          <a:xfrm>
            <a:off x="3252651" y="1333858"/>
            <a:ext cx="731520" cy="3568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a:ln>
                <a:noFill/>
              </a:ln>
              <a:solidFill>
                <a:prstClr val="white"/>
              </a:solidFill>
              <a:effectLst/>
              <a:uLnTx/>
              <a:uFillTx/>
              <a:latin typeface="Nirmala Text"/>
              <a:ea typeface="+mn-ea"/>
              <a:cs typeface="+mn-cs"/>
            </a:endParaRPr>
          </a:p>
        </p:txBody>
      </p:sp>
      <p:pic>
        <p:nvPicPr>
          <p:cNvPr id="5" name="Picture 10" descr="A machine with gauges and dials&#10;&#10;AI-generated content may be incorrect.">
            <a:extLst>
              <a:ext uri="{FF2B5EF4-FFF2-40B4-BE49-F238E27FC236}">
                <a16:creationId xmlns:a16="http://schemas.microsoft.com/office/drawing/2014/main" id="{4DB8E9BD-C6E5-8918-FA07-F0C7D024A4D9}"/>
              </a:ext>
            </a:extLst>
          </p:cNvPr>
          <p:cNvPicPr>
            <a:picLocks noChangeAspect="1"/>
          </p:cNvPicPr>
          <p:nvPr/>
        </p:nvPicPr>
        <p:blipFill>
          <a:blip r:embed="rId2"/>
          <a:srcRect l="2438"/>
          <a:stretch/>
        </p:blipFill>
        <p:spPr>
          <a:xfrm>
            <a:off x="1338202" y="1839932"/>
            <a:ext cx="2923877" cy="2166268"/>
          </a:xfrm>
          <a:prstGeom prst="roundRect">
            <a:avLst>
              <a:gd name="adj" fmla="val 6333"/>
            </a:avLst>
          </a:prstGeom>
          <a:solidFill>
            <a:srgbClr val="FFFFFF">
              <a:shade val="85000"/>
            </a:srgbClr>
          </a:solidFill>
          <a:ln>
            <a:noFill/>
          </a:ln>
          <a:effectLst/>
        </p:spPr>
      </p:pic>
      <p:sp>
        <p:nvSpPr>
          <p:cNvPr id="9" name="TextBox 18">
            <a:extLst>
              <a:ext uri="{FF2B5EF4-FFF2-40B4-BE49-F238E27FC236}">
                <a16:creationId xmlns:a16="http://schemas.microsoft.com/office/drawing/2014/main" id="{AD4F523C-C768-370F-ABE0-F011D80A662F}"/>
              </a:ext>
            </a:extLst>
          </p:cNvPr>
          <p:cNvSpPr txBox="1"/>
          <p:nvPr/>
        </p:nvSpPr>
        <p:spPr>
          <a:xfrm>
            <a:off x="7175148" y="2504541"/>
            <a:ext cx="37350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Nirmala Text"/>
                <a:ea typeface="+mn-ea"/>
                <a:cs typeface="+mn-cs"/>
              </a:rPr>
              <a:t>The cement cylinders were retrieved after 7 and 30 days for evaluation</a:t>
            </a:r>
            <a:endParaRPr kumimoji="0" lang="pt-BR" sz="1600" b="0" i="0" u="none" strike="noStrike" kern="1200" cap="none" spc="0" normalizeH="0" baseline="0" noProof="0">
              <a:ln>
                <a:noFill/>
              </a:ln>
              <a:solidFill>
                <a:prstClr val="black"/>
              </a:solidFill>
              <a:effectLst/>
              <a:uLnTx/>
              <a:uFillTx/>
              <a:latin typeface="Nirmala Text"/>
              <a:ea typeface="+mn-ea"/>
              <a:cs typeface="+mn-cs"/>
            </a:endParaRPr>
          </a:p>
        </p:txBody>
      </p:sp>
      <p:pic>
        <p:nvPicPr>
          <p:cNvPr id="10" name="Picture 4" descr="A diagram of a cylinder&#10;&#10;AI-generated content may be incorrect.">
            <a:extLst>
              <a:ext uri="{FF2B5EF4-FFF2-40B4-BE49-F238E27FC236}">
                <a16:creationId xmlns:a16="http://schemas.microsoft.com/office/drawing/2014/main" id="{B6283F50-F565-78D5-533D-C4C8F0EDD380}"/>
              </a:ext>
            </a:extLst>
          </p:cNvPr>
          <p:cNvPicPr>
            <a:picLocks noChangeAspect="1"/>
          </p:cNvPicPr>
          <p:nvPr/>
        </p:nvPicPr>
        <p:blipFill>
          <a:blip r:embed="rId3"/>
          <a:srcRect b="14101"/>
          <a:stretch/>
        </p:blipFill>
        <p:spPr>
          <a:xfrm>
            <a:off x="942973" y="4254706"/>
            <a:ext cx="5470245" cy="1926907"/>
          </a:xfrm>
          <a:prstGeom prst="rect">
            <a:avLst/>
          </a:prstGeom>
        </p:spPr>
      </p:pic>
      <p:sp>
        <p:nvSpPr>
          <p:cNvPr id="11" name="TextBox 5">
            <a:extLst>
              <a:ext uri="{FF2B5EF4-FFF2-40B4-BE49-F238E27FC236}">
                <a16:creationId xmlns:a16="http://schemas.microsoft.com/office/drawing/2014/main" id="{DB852588-A4A1-F43F-94E6-83EC111C794C}"/>
              </a:ext>
            </a:extLst>
          </p:cNvPr>
          <p:cNvSpPr txBox="1"/>
          <p:nvPr/>
        </p:nvSpPr>
        <p:spPr>
          <a:xfrm>
            <a:off x="7175148" y="4828518"/>
            <a:ext cx="373502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Nirmala Text"/>
                <a:ea typeface="+mn-ea"/>
                <a:cs typeface="+mn-cs"/>
              </a:rPr>
              <a:t>Most integral part = </a:t>
            </a:r>
            <a:r>
              <a:rPr kumimoji="0" lang="en-US" sz="1600" b="0" i="0" u="none" strike="noStrike" kern="1200" cap="none" spc="0" normalizeH="0" baseline="0" noProof="0" err="1">
                <a:ln>
                  <a:noFill/>
                </a:ln>
                <a:solidFill>
                  <a:prstClr val="black"/>
                </a:solidFill>
                <a:effectLst/>
                <a:uLnTx/>
                <a:uFillTx/>
                <a:latin typeface="Nirmala Text"/>
                <a:ea typeface="+mn-ea"/>
                <a:cs typeface="+mn-cs"/>
              </a:rPr>
              <a:t>alcaline</a:t>
            </a:r>
            <a:r>
              <a:rPr kumimoji="0" lang="en-US" sz="1600" b="0" i="0" u="none" strike="noStrike" kern="1200" cap="none" spc="0" normalizeH="0" baseline="0" noProof="0">
                <a:ln>
                  <a:noFill/>
                </a:ln>
                <a:solidFill>
                  <a:prstClr val="black"/>
                </a:solidFill>
                <a:effectLst/>
                <a:uLnTx/>
                <a:uFillTx/>
                <a:latin typeface="Nirmala Text"/>
                <a:ea typeface="+mn-ea"/>
                <a:cs typeface="+mn-cs"/>
              </a:rPr>
              <a:t> region (presence of Ca), indicated by </a:t>
            </a:r>
            <a:r>
              <a:rPr kumimoji="0" lang="en-US" sz="1600" b="0" i="0" u="none" strike="noStrike" kern="1200" cap="none" spc="0" normalizeH="0" baseline="0" noProof="0" err="1">
                <a:ln>
                  <a:noFill/>
                </a:ln>
                <a:solidFill>
                  <a:prstClr val="black"/>
                </a:solidFill>
                <a:effectLst/>
                <a:uLnTx/>
                <a:uFillTx/>
                <a:latin typeface="Nirmala Text"/>
                <a:ea typeface="+mn-ea"/>
                <a:cs typeface="+mn-cs"/>
              </a:rPr>
              <a:t>phenolphetalein</a:t>
            </a:r>
            <a:r>
              <a:rPr kumimoji="0" lang="en-US" sz="1600" b="0" i="0" u="none" strike="noStrike" kern="1200" cap="none" spc="0" normalizeH="0" baseline="0" noProof="0">
                <a:ln>
                  <a:noFill/>
                </a:ln>
                <a:solidFill>
                  <a:prstClr val="black"/>
                </a:solidFill>
                <a:effectLst/>
                <a:uLnTx/>
                <a:uFillTx/>
                <a:latin typeface="Nirmala Text"/>
                <a:ea typeface="+mn-ea"/>
                <a:cs typeface="+mn-cs"/>
              </a:rPr>
              <a:t> coloration (red)</a:t>
            </a:r>
          </a:p>
        </p:txBody>
      </p:sp>
      <p:cxnSp>
        <p:nvCxnSpPr>
          <p:cNvPr id="12" name="Straight Arrow Connector 9">
            <a:extLst>
              <a:ext uri="{FF2B5EF4-FFF2-40B4-BE49-F238E27FC236}">
                <a16:creationId xmlns:a16="http://schemas.microsoft.com/office/drawing/2014/main" id="{69787A66-C418-8173-B6E6-CA2C69EC9D9F}"/>
              </a:ext>
            </a:extLst>
          </p:cNvPr>
          <p:cNvCxnSpPr>
            <a:cxnSpLocks/>
          </p:cNvCxnSpPr>
          <p:nvPr/>
        </p:nvCxnSpPr>
        <p:spPr>
          <a:xfrm>
            <a:off x="4399224" y="5244017"/>
            <a:ext cx="2515926" cy="0"/>
          </a:xfrm>
          <a:prstGeom prst="straightConnector1">
            <a:avLst/>
          </a:prstGeom>
          <a:ln w="12700">
            <a:solidFill>
              <a:srgbClr val="000066"/>
            </a:solidFill>
            <a:tailEnd type="triangle"/>
          </a:ln>
        </p:spPr>
        <p:style>
          <a:lnRef idx="1">
            <a:schemeClr val="accent6"/>
          </a:lnRef>
          <a:fillRef idx="0">
            <a:schemeClr val="accent6"/>
          </a:fillRef>
          <a:effectRef idx="0">
            <a:schemeClr val="accent6"/>
          </a:effectRef>
          <a:fontRef idx="minor">
            <a:schemeClr val="tx1"/>
          </a:fontRef>
        </p:style>
      </p:cxnSp>
      <p:grpSp>
        <p:nvGrpSpPr>
          <p:cNvPr id="15" name="Agrupar 14">
            <a:extLst>
              <a:ext uri="{FF2B5EF4-FFF2-40B4-BE49-F238E27FC236}">
                <a16:creationId xmlns:a16="http://schemas.microsoft.com/office/drawing/2014/main" id="{DB6BDDAB-469F-0F4A-2F47-14AE461D6336}"/>
              </a:ext>
            </a:extLst>
          </p:cNvPr>
          <p:cNvGrpSpPr/>
          <p:nvPr/>
        </p:nvGrpSpPr>
        <p:grpSpPr>
          <a:xfrm>
            <a:off x="5089211" y="1985208"/>
            <a:ext cx="1965156" cy="1978911"/>
            <a:chOff x="5342709" y="1787096"/>
            <a:chExt cx="2321834" cy="2338086"/>
          </a:xfrm>
        </p:grpSpPr>
        <p:grpSp>
          <p:nvGrpSpPr>
            <p:cNvPr id="14" name="Agrupar 13">
              <a:extLst>
                <a:ext uri="{FF2B5EF4-FFF2-40B4-BE49-F238E27FC236}">
                  <a16:creationId xmlns:a16="http://schemas.microsoft.com/office/drawing/2014/main" id="{72227EC3-1F93-7F93-9E9C-2E95EE833202}"/>
                </a:ext>
              </a:extLst>
            </p:cNvPr>
            <p:cNvGrpSpPr/>
            <p:nvPr/>
          </p:nvGrpSpPr>
          <p:grpSpPr>
            <a:xfrm>
              <a:off x="5342709" y="1787096"/>
              <a:ext cx="2321834" cy="2133231"/>
              <a:chOff x="5342709" y="1787096"/>
              <a:chExt cx="2321834" cy="2133231"/>
            </a:xfrm>
          </p:grpSpPr>
          <p:pic>
            <p:nvPicPr>
              <p:cNvPr id="6" name="Picture 12" descr="A cylinder with measurements&#10;&#10;AI-generated content may be incorrect.">
                <a:extLst>
                  <a:ext uri="{FF2B5EF4-FFF2-40B4-BE49-F238E27FC236}">
                    <a16:creationId xmlns:a16="http://schemas.microsoft.com/office/drawing/2014/main" id="{E78091A5-AA34-5570-9BCA-A81D90CA3665}"/>
                  </a:ext>
                </a:extLst>
              </p:cNvPr>
              <p:cNvPicPr>
                <a:picLocks noChangeAspect="1"/>
              </p:cNvPicPr>
              <p:nvPr/>
            </p:nvPicPr>
            <p:blipFill>
              <a:blip r:embed="rId4"/>
              <a:stretch>
                <a:fillRect/>
              </a:stretch>
            </p:blipFill>
            <p:spPr>
              <a:xfrm>
                <a:off x="5342709" y="1787096"/>
                <a:ext cx="1688430" cy="2133231"/>
              </a:xfrm>
              <a:prstGeom prst="rect">
                <a:avLst/>
              </a:prstGeom>
            </p:spPr>
          </p:pic>
          <p:sp>
            <p:nvSpPr>
              <p:cNvPr id="7" name="TextBox 13">
                <a:extLst>
                  <a:ext uri="{FF2B5EF4-FFF2-40B4-BE49-F238E27FC236}">
                    <a16:creationId xmlns:a16="http://schemas.microsoft.com/office/drawing/2014/main" id="{34040641-7BFC-A82B-DCFD-EFF975F53E97}"/>
                  </a:ext>
                </a:extLst>
              </p:cNvPr>
              <p:cNvSpPr txBox="1"/>
              <p:nvPr/>
            </p:nvSpPr>
            <p:spPr>
              <a:xfrm>
                <a:off x="6680045" y="2546144"/>
                <a:ext cx="984498" cy="40000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prstClr val="black"/>
                    </a:solidFill>
                    <a:effectLst/>
                    <a:uLnTx/>
                    <a:uFillTx/>
                    <a:latin typeface="Nirmala Text"/>
                    <a:ea typeface="+mn-ea"/>
                    <a:cs typeface="+mn-cs"/>
                  </a:rPr>
                  <a:t>25 mm</a:t>
                </a:r>
              </a:p>
            </p:txBody>
          </p:sp>
        </p:grpSp>
        <p:sp>
          <p:nvSpPr>
            <p:cNvPr id="13" name="TextBox 11">
              <a:extLst>
                <a:ext uri="{FF2B5EF4-FFF2-40B4-BE49-F238E27FC236}">
                  <a16:creationId xmlns:a16="http://schemas.microsoft.com/office/drawing/2014/main" id="{57BF2462-952E-DDD5-00EF-58BA7594B0EA}"/>
                </a:ext>
              </a:extLst>
            </p:cNvPr>
            <p:cNvSpPr txBox="1"/>
            <p:nvPr/>
          </p:nvSpPr>
          <p:spPr>
            <a:xfrm>
              <a:off x="5492560" y="3725180"/>
              <a:ext cx="990426" cy="40000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prstClr val="black"/>
                  </a:solidFill>
                  <a:effectLst/>
                  <a:uLnTx/>
                  <a:uFillTx/>
                  <a:latin typeface="Nirmala Text"/>
                  <a:ea typeface="+mn-ea"/>
                  <a:cs typeface="+mn-cs"/>
                </a:rPr>
                <a:t>25 mm</a:t>
              </a:r>
            </a:p>
          </p:txBody>
        </p:sp>
      </p:grpSp>
      <p:sp>
        <p:nvSpPr>
          <p:cNvPr id="8" name="TextBox 17">
            <a:extLst>
              <a:ext uri="{FF2B5EF4-FFF2-40B4-BE49-F238E27FC236}">
                <a16:creationId xmlns:a16="http://schemas.microsoft.com/office/drawing/2014/main" id="{3262A25B-A214-EFFA-A637-D42F1F92F201}"/>
              </a:ext>
            </a:extLst>
          </p:cNvPr>
          <p:cNvSpPr txBox="1"/>
          <p:nvPr/>
        </p:nvSpPr>
        <p:spPr>
          <a:xfrm>
            <a:off x="1338202" y="3457679"/>
            <a:ext cx="2923877" cy="548521"/>
          </a:xfrm>
          <a:prstGeom prst="roundRect">
            <a:avLst>
              <a:gd name="adj" fmla="val 8440"/>
            </a:avLst>
          </a:prstGeom>
          <a:solidFill>
            <a:srgbClr val="FFFFFF">
              <a:shade val="85000"/>
            </a:srgbClr>
          </a:solidFill>
          <a:ln>
            <a:no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latin typeface="Nirmala Text"/>
                <a:ea typeface="+mn-ea"/>
                <a:cs typeface="+mn-cs"/>
              </a:rPr>
              <a:t>30 Mpa = 4.350 </a:t>
            </a:r>
            <a:r>
              <a:rPr kumimoji="0" lang="pt-BR" sz="1400" b="0" i="0" u="none" strike="noStrike" kern="1200" cap="none" spc="0" normalizeH="0" baseline="0" noProof="0" err="1">
                <a:ln>
                  <a:noFill/>
                </a:ln>
                <a:solidFill>
                  <a:prstClr val="black"/>
                </a:solidFill>
                <a:effectLst/>
                <a:uLnTx/>
                <a:uFillTx/>
                <a:latin typeface="Nirmala Text"/>
                <a:ea typeface="+mn-ea"/>
                <a:cs typeface="+mn-cs"/>
              </a:rPr>
              <a:t>psi</a:t>
            </a:r>
            <a:endParaRPr kumimoji="0" lang="pt-BR" sz="1400" b="0" i="0" u="none" strike="noStrike" kern="1200" cap="none" spc="0" normalizeH="0" baseline="0" noProof="0">
              <a:ln>
                <a:noFill/>
              </a:ln>
              <a:solidFill>
                <a:prstClr val="black"/>
              </a:solidFill>
              <a:effectLst/>
              <a:uLnTx/>
              <a:uFillTx/>
              <a:latin typeface="Nirmala Tex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latin typeface="Nirmala Text"/>
                <a:ea typeface="+mn-ea"/>
                <a:cs typeface="+mn-cs"/>
              </a:rPr>
              <a:t>180ºC</a:t>
            </a:r>
          </a:p>
        </p:txBody>
      </p:sp>
      <p:sp>
        <p:nvSpPr>
          <p:cNvPr id="17" name="Título 2">
            <a:extLst>
              <a:ext uri="{FF2B5EF4-FFF2-40B4-BE49-F238E27FC236}">
                <a16:creationId xmlns:a16="http://schemas.microsoft.com/office/drawing/2014/main" id="{582D89EA-E228-C560-128C-EBB26841F83D}"/>
              </a:ext>
            </a:extLst>
          </p:cNvPr>
          <p:cNvSpPr>
            <a:spLocks noGrp="1"/>
          </p:cNvSpPr>
          <p:nvPr>
            <p:ph type="title"/>
          </p:nvPr>
        </p:nvSpPr>
        <p:spPr>
          <a:xfrm>
            <a:off x="247650" y="231775"/>
            <a:ext cx="9758484" cy="591368"/>
          </a:xfrm>
        </p:spPr>
        <p:txBody>
          <a:bodyPr/>
          <a:lstStyle/>
          <a:p>
            <a:r>
              <a:rPr lang="pt-BR"/>
              <a:t>Cement Design</a:t>
            </a:r>
          </a:p>
        </p:txBody>
      </p:sp>
    </p:spTree>
    <p:extLst>
      <p:ext uri="{BB962C8B-B14F-4D97-AF65-F5344CB8AC3E}">
        <p14:creationId xmlns:p14="http://schemas.microsoft.com/office/powerpoint/2010/main" val="1009811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4C845-78EE-FFA2-B085-7DAB48F4BD15}"/>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529ABC44-8048-9BF6-799A-F0E0FA9F490A}"/>
              </a:ext>
            </a:extLst>
          </p:cNvPr>
          <p:cNvSpPr>
            <a:spLocks noGrp="1"/>
          </p:cNvSpPr>
          <p:nvPr>
            <p:ph type="title"/>
          </p:nvPr>
        </p:nvSpPr>
        <p:spPr/>
        <p:txBody>
          <a:bodyPr/>
          <a:lstStyle/>
          <a:p>
            <a:r>
              <a:rPr lang="pt-BR" err="1"/>
              <a:t>Class</a:t>
            </a:r>
            <a:r>
              <a:rPr lang="pt-BR"/>
              <a:t> </a:t>
            </a:r>
            <a:r>
              <a:rPr lang="pt-BR" err="1"/>
              <a:t>G</a:t>
            </a:r>
            <a:r>
              <a:rPr lang="pt-BR"/>
              <a:t> Cement </a:t>
            </a:r>
            <a:r>
              <a:rPr lang="pt-BR" err="1"/>
              <a:t>Clinker</a:t>
            </a:r>
            <a:r>
              <a:rPr lang="pt-BR"/>
              <a:t> </a:t>
            </a:r>
            <a:r>
              <a:rPr lang="pt-BR" err="1"/>
              <a:t>Composition</a:t>
            </a:r>
            <a:endParaRPr lang="pt-BR"/>
          </a:p>
        </p:txBody>
      </p:sp>
      <p:pic>
        <p:nvPicPr>
          <p:cNvPr id="110" name="Gráfico 109">
            <a:extLst>
              <a:ext uri="{FF2B5EF4-FFF2-40B4-BE49-F238E27FC236}">
                <a16:creationId xmlns:a16="http://schemas.microsoft.com/office/drawing/2014/main" id="{A9E33CFD-B930-969D-9787-FEECCAFF420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7651" y="2566828"/>
            <a:ext cx="7118350" cy="2461632"/>
          </a:xfrm>
          <a:prstGeom prst="rect">
            <a:avLst/>
          </a:prstGeom>
        </p:spPr>
      </p:pic>
      <p:pic>
        <p:nvPicPr>
          <p:cNvPr id="121" name="Imagem 120">
            <a:extLst>
              <a:ext uri="{FF2B5EF4-FFF2-40B4-BE49-F238E27FC236}">
                <a16:creationId xmlns:a16="http://schemas.microsoft.com/office/drawing/2014/main" id="{B83AD557-FC1C-F3B7-5314-7F34BBC71542}"/>
              </a:ext>
            </a:extLst>
          </p:cNvPr>
          <p:cNvPicPr>
            <a:picLocks noChangeAspect="1"/>
          </p:cNvPicPr>
          <p:nvPr/>
        </p:nvPicPr>
        <p:blipFill>
          <a:blip r:embed="rId5">
            <a:extLst>
              <a:ext uri="{28A0092B-C50C-407E-A947-70E740481C1C}">
                <a14:useLocalDpi xmlns:a14="http://schemas.microsoft.com/office/drawing/2010/main" val="0"/>
              </a:ext>
            </a:extLst>
          </a:blip>
          <a:srcRect l="24644" t="-1198" r="18461" b="-7381"/>
          <a:stretch/>
        </p:blipFill>
        <p:spPr>
          <a:xfrm>
            <a:off x="7798259" y="-82139"/>
            <a:ext cx="5845461" cy="7446301"/>
          </a:xfrm>
          <a:custGeom>
            <a:avLst/>
            <a:gdLst>
              <a:gd name="connsiteX0" fmla="*/ 4239515 w 5380816"/>
              <a:gd name="connsiteY0" fmla="*/ 5280023 h 6854408"/>
              <a:gd name="connsiteX1" fmla="*/ 4965566 w 5380816"/>
              <a:gd name="connsiteY1" fmla="*/ 5280023 h 6854408"/>
              <a:gd name="connsiteX2" fmla="*/ 5380816 w 5380816"/>
              <a:gd name="connsiteY2" fmla="*/ 5695274 h 6854408"/>
              <a:gd name="connsiteX3" fmla="*/ 5380816 w 5380816"/>
              <a:gd name="connsiteY3" fmla="*/ 6421325 h 6854408"/>
              <a:gd name="connsiteX4" fmla="*/ 4965566 w 5380816"/>
              <a:gd name="connsiteY4" fmla="*/ 6836575 h 6854408"/>
              <a:gd name="connsiteX5" fmla="*/ 4239515 w 5380816"/>
              <a:gd name="connsiteY5" fmla="*/ 6836575 h 6854408"/>
              <a:gd name="connsiteX6" fmla="*/ 3824264 w 5380816"/>
              <a:gd name="connsiteY6" fmla="*/ 6421325 h 6854408"/>
              <a:gd name="connsiteX7" fmla="*/ 3824264 w 5380816"/>
              <a:gd name="connsiteY7" fmla="*/ 5695274 h 6854408"/>
              <a:gd name="connsiteX8" fmla="*/ 4239515 w 5380816"/>
              <a:gd name="connsiteY8" fmla="*/ 5280023 h 6854408"/>
              <a:gd name="connsiteX9" fmla="*/ 4494588 w 5380816"/>
              <a:gd name="connsiteY9" fmla="*/ 1833509 h 6854408"/>
              <a:gd name="connsiteX10" fmla="*/ 4886592 w 5380816"/>
              <a:gd name="connsiteY10" fmla="*/ 1838286 h 6854408"/>
              <a:gd name="connsiteX11" fmla="*/ 5345151 w 5380816"/>
              <a:gd name="connsiteY11" fmla="*/ 2245893 h 6854408"/>
              <a:gd name="connsiteX12" fmla="*/ 5352793 w 5380816"/>
              <a:gd name="connsiteY12" fmla="*/ 2355438 h 6854408"/>
              <a:gd name="connsiteX13" fmla="*/ 5355341 w 5380816"/>
              <a:gd name="connsiteY13" fmla="*/ 4946295 h 6854408"/>
              <a:gd name="connsiteX14" fmla="*/ 5131157 w 5380816"/>
              <a:gd name="connsiteY14" fmla="*/ 5162836 h 6854408"/>
              <a:gd name="connsiteX15" fmla="*/ 4150350 w 5380816"/>
              <a:gd name="connsiteY15" fmla="*/ 5162836 h 6854408"/>
              <a:gd name="connsiteX16" fmla="*/ 3701982 w 5380816"/>
              <a:gd name="connsiteY16" fmla="*/ 5613752 h 6854408"/>
              <a:gd name="connsiteX17" fmla="*/ 3701982 w 5380816"/>
              <a:gd name="connsiteY17" fmla="*/ 6581821 h 6854408"/>
              <a:gd name="connsiteX18" fmla="*/ 3429394 w 5380816"/>
              <a:gd name="connsiteY18" fmla="*/ 6854408 h 6854408"/>
              <a:gd name="connsiteX19" fmla="*/ 2069004 w 5380816"/>
              <a:gd name="connsiteY19" fmla="*/ 6854408 h 6854408"/>
              <a:gd name="connsiteX20" fmla="*/ 688232 w 5380816"/>
              <a:gd name="connsiteY20" fmla="*/ 6854408 h 6854408"/>
              <a:gd name="connsiteX21" fmla="*/ 252602 w 5380816"/>
              <a:gd name="connsiteY21" fmla="*/ 6650604 h 6854408"/>
              <a:gd name="connsiteX22" fmla="*/ 171080 w 5380816"/>
              <a:gd name="connsiteY22" fmla="*/ 6385659 h 6854408"/>
              <a:gd name="connsiteX23" fmla="*/ 178723 w 5380816"/>
              <a:gd name="connsiteY23" fmla="*/ 5595919 h 6854408"/>
              <a:gd name="connsiteX24" fmla="*/ 728993 w 5380816"/>
              <a:gd name="connsiteY24" fmla="*/ 5201049 h 6854408"/>
              <a:gd name="connsiteX25" fmla="*/ 1416831 w 5380816"/>
              <a:gd name="connsiteY25" fmla="*/ 5201049 h 6854408"/>
              <a:gd name="connsiteX26" fmla="*/ 1916151 w 5380816"/>
              <a:gd name="connsiteY26" fmla="*/ 4770514 h 6854408"/>
              <a:gd name="connsiteX27" fmla="*/ 1916151 w 5380816"/>
              <a:gd name="connsiteY27" fmla="*/ 4077580 h 6854408"/>
              <a:gd name="connsiteX28" fmla="*/ 2379805 w 5380816"/>
              <a:gd name="connsiteY28" fmla="*/ 3601189 h 6854408"/>
              <a:gd name="connsiteX29" fmla="*/ 3090570 w 5380816"/>
              <a:gd name="connsiteY29" fmla="*/ 3596094 h 6854408"/>
              <a:gd name="connsiteX30" fmla="*/ 3465060 w 5380816"/>
              <a:gd name="connsiteY30" fmla="*/ 3473811 h 6854408"/>
              <a:gd name="connsiteX31" fmla="*/ 3607723 w 5380816"/>
              <a:gd name="connsiteY31" fmla="*/ 3114607 h 6854408"/>
              <a:gd name="connsiteX32" fmla="*/ 3610270 w 5380816"/>
              <a:gd name="connsiteY32" fmla="*/ 2640763 h 6854408"/>
              <a:gd name="connsiteX33" fmla="*/ 3610270 w 5380816"/>
              <a:gd name="connsiteY33" fmla="*/ 2296844 h 6854408"/>
              <a:gd name="connsiteX34" fmla="*/ 4066281 w 5380816"/>
              <a:gd name="connsiteY34" fmla="*/ 1838286 h 6854408"/>
              <a:gd name="connsiteX35" fmla="*/ 4494588 w 5380816"/>
              <a:gd name="connsiteY35" fmla="*/ 1833509 h 6854408"/>
              <a:gd name="connsiteX36" fmla="*/ 456406 w 5380816"/>
              <a:gd name="connsiteY36" fmla="*/ 62644 h 6854408"/>
              <a:gd name="connsiteX37" fmla="*/ 1154434 w 5380816"/>
              <a:gd name="connsiteY37" fmla="*/ 62644 h 6854408"/>
              <a:gd name="connsiteX38" fmla="*/ 1569684 w 5380816"/>
              <a:gd name="connsiteY38" fmla="*/ 477895 h 6854408"/>
              <a:gd name="connsiteX39" fmla="*/ 1569684 w 5380816"/>
              <a:gd name="connsiteY39" fmla="*/ 1132615 h 6854408"/>
              <a:gd name="connsiteX40" fmla="*/ 1154434 w 5380816"/>
              <a:gd name="connsiteY40" fmla="*/ 1547865 h 6854408"/>
              <a:gd name="connsiteX41" fmla="*/ 456406 w 5380816"/>
              <a:gd name="connsiteY41" fmla="*/ 1547865 h 6854408"/>
              <a:gd name="connsiteX42" fmla="*/ 41155 w 5380816"/>
              <a:gd name="connsiteY42" fmla="*/ 1132615 h 6854408"/>
              <a:gd name="connsiteX43" fmla="*/ 41155 w 5380816"/>
              <a:gd name="connsiteY43" fmla="*/ 477895 h 6854408"/>
              <a:gd name="connsiteX44" fmla="*/ 456406 w 5380816"/>
              <a:gd name="connsiteY44" fmla="*/ 62644 h 6854408"/>
              <a:gd name="connsiteX45" fmla="*/ 2614179 w 5380816"/>
              <a:gd name="connsiteY45" fmla="*/ 14241 h 6854408"/>
              <a:gd name="connsiteX46" fmla="*/ 2863839 w 5380816"/>
              <a:gd name="connsiteY46" fmla="*/ 14241 h 6854408"/>
              <a:gd name="connsiteX47" fmla="*/ 3345325 w 5380816"/>
              <a:gd name="connsiteY47" fmla="*/ 500823 h 6854408"/>
              <a:gd name="connsiteX48" fmla="*/ 3345325 w 5380816"/>
              <a:gd name="connsiteY48" fmla="*/ 1206494 h 6854408"/>
              <a:gd name="connsiteX49" fmla="*/ 3215400 w 5380816"/>
              <a:gd name="connsiteY49" fmla="*/ 1542770 h 6854408"/>
              <a:gd name="connsiteX50" fmla="*/ 2884219 w 5380816"/>
              <a:gd name="connsiteY50" fmla="*/ 1687980 h 6854408"/>
              <a:gd name="connsiteX51" fmla="*/ 2861291 w 5380816"/>
              <a:gd name="connsiteY51" fmla="*/ 1687980 h 6854408"/>
              <a:gd name="connsiteX52" fmla="*/ 2109765 w 5380816"/>
              <a:gd name="connsiteY52" fmla="*/ 1687980 h 6854408"/>
              <a:gd name="connsiteX53" fmla="*/ 1681776 w 5380816"/>
              <a:gd name="connsiteY53" fmla="*/ 2105778 h 6854408"/>
              <a:gd name="connsiteX54" fmla="*/ 1676681 w 5380816"/>
              <a:gd name="connsiteY54" fmla="*/ 2615288 h 6854408"/>
              <a:gd name="connsiteX55" fmla="*/ 1676681 w 5380816"/>
              <a:gd name="connsiteY55" fmla="*/ 2811449 h 6854408"/>
              <a:gd name="connsiteX56" fmla="*/ 1169719 w 5380816"/>
              <a:gd name="connsiteY56" fmla="*/ 3318411 h 6854408"/>
              <a:gd name="connsiteX57" fmla="*/ 494619 w 5380816"/>
              <a:gd name="connsiteY57" fmla="*/ 3318411 h 6854408"/>
              <a:gd name="connsiteX58" fmla="*/ 2942 w 5380816"/>
              <a:gd name="connsiteY58" fmla="*/ 2875138 h 6854408"/>
              <a:gd name="connsiteX59" fmla="*/ 2942 w 5380816"/>
              <a:gd name="connsiteY59" fmla="*/ 2370723 h 6854408"/>
              <a:gd name="connsiteX60" fmla="*/ 120129 w 5380816"/>
              <a:gd name="connsiteY60" fmla="*/ 1800072 h 6854408"/>
              <a:gd name="connsiteX61" fmla="*/ 492071 w 5380816"/>
              <a:gd name="connsiteY61" fmla="*/ 1639577 h 6854408"/>
              <a:gd name="connsiteX62" fmla="*/ 1164624 w 5380816"/>
              <a:gd name="connsiteY62" fmla="*/ 1639577 h 6854408"/>
              <a:gd name="connsiteX63" fmla="*/ 1653753 w 5380816"/>
              <a:gd name="connsiteY63" fmla="*/ 1323681 h 6854408"/>
              <a:gd name="connsiteX64" fmla="*/ 1674134 w 5380816"/>
              <a:gd name="connsiteY64" fmla="*/ 803981 h 6854408"/>
              <a:gd name="connsiteX65" fmla="*/ 1681776 w 5380816"/>
              <a:gd name="connsiteY65" fmla="*/ 424396 h 6854408"/>
              <a:gd name="connsiteX66" fmla="*/ 2081742 w 5380816"/>
              <a:gd name="connsiteY66" fmla="*/ 21884 h 6854408"/>
              <a:gd name="connsiteX67" fmla="*/ 2614179 w 5380816"/>
              <a:gd name="connsiteY67" fmla="*/ 14241 h 6854408"/>
              <a:gd name="connsiteX68" fmla="*/ 4076114 w 5380816"/>
              <a:gd name="connsiteY68" fmla="*/ 70 h 6854408"/>
              <a:gd name="connsiteX69" fmla="*/ 4359250 w 5380816"/>
              <a:gd name="connsiteY69" fmla="*/ 1503 h 6854408"/>
              <a:gd name="connsiteX70" fmla="*/ 4871307 w 5380816"/>
              <a:gd name="connsiteY70" fmla="*/ 1503 h 6854408"/>
              <a:gd name="connsiteX71" fmla="*/ 5352793 w 5380816"/>
              <a:gd name="connsiteY71" fmla="*/ 1193756 h 6854408"/>
              <a:gd name="connsiteX72" fmla="*/ 4866212 w 5380816"/>
              <a:gd name="connsiteY72" fmla="*/ 1703266 h 6854408"/>
              <a:gd name="connsiteX73" fmla="*/ 3905786 w 5380816"/>
              <a:gd name="connsiteY73" fmla="*/ 1703266 h 6854408"/>
              <a:gd name="connsiteX74" fmla="*/ 3533844 w 5380816"/>
              <a:gd name="connsiteY74" fmla="*/ 2039542 h 6854408"/>
              <a:gd name="connsiteX75" fmla="*/ 3475250 w 5380816"/>
              <a:gd name="connsiteY75" fmla="*/ 2253536 h 6854408"/>
              <a:gd name="connsiteX76" fmla="*/ 3472703 w 5380816"/>
              <a:gd name="connsiteY76" fmla="*/ 2740118 h 6854408"/>
              <a:gd name="connsiteX77" fmla="*/ 3475250 w 5380816"/>
              <a:gd name="connsiteY77" fmla="*/ 2951564 h 6854408"/>
              <a:gd name="connsiteX78" fmla="*/ 2983573 w 5380816"/>
              <a:gd name="connsiteY78" fmla="*/ 3461074 h 6854408"/>
              <a:gd name="connsiteX79" fmla="*/ 2277903 w 5380816"/>
              <a:gd name="connsiteY79" fmla="*/ 3461074 h 6854408"/>
              <a:gd name="connsiteX80" fmla="*/ 1776036 w 5380816"/>
              <a:gd name="connsiteY80" fmla="*/ 3878872 h 6854408"/>
              <a:gd name="connsiteX81" fmla="*/ 1773488 w 5380816"/>
              <a:gd name="connsiteY81" fmla="*/ 4584543 h 6854408"/>
              <a:gd name="connsiteX82" fmla="*/ 1213027 w 5380816"/>
              <a:gd name="connsiteY82" fmla="*/ 5086410 h 6854408"/>
              <a:gd name="connsiteX83" fmla="*/ 621996 w 5380816"/>
              <a:gd name="connsiteY83" fmla="*/ 5086410 h 6854408"/>
              <a:gd name="connsiteX84" fmla="*/ 140510 w 5380816"/>
              <a:gd name="connsiteY84" fmla="*/ 4844393 h 6854408"/>
              <a:gd name="connsiteX85" fmla="*/ 137962 w 5380816"/>
              <a:gd name="connsiteY85" fmla="*/ 4841845 h 6854408"/>
              <a:gd name="connsiteX86" fmla="*/ 84464 w 5380816"/>
              <a:gd name="connsiteY86" fmla="*/ 4360358 h 6854408"/>
              <a:gd name="connsiteX87" fmla="*/ 87011 w 5380816"/>
              <a:gd name="connsiteY87" fmla="*/ 4146364 h 6854408"/>
              <a:gd name="connsiteX88" fmla="*/ 204198 w 5380816"/>
              <a:gd name="connsiteY88" fmla="*/ 3562976 h 6854408"/>
              <a:gd name="connsiteX89" fmla="*/ 578688 w 5380816"/>
              <a:gd name="connsiteY89" fmla="*/ 3412671 h 6854408"/>
              <a:gd name="connsiteX90" fmla="*/ 1093293 w 5380816"/>
              <a:gd name="connsiteY90" fmla="*/ 3415218 h 6854408"/>
              <a:gd name="connsiteX91" fmla="*/ 1773488 w 5380816"/>
              <a:gd name="connsiteY91" fmla="*/ 3099322 h 6854408"/>
              <a:gd name="connsiteX92" fmla="*/ 1793869 w 5380816"/>
              <a:gd name="connsiteY92" fmla="*/ 2755403 h 6854408"/>
              <a:gd name="connsiteX93" fmla="*/ 1796416 w 5380816"/>
              <a:gd name="connsiteY93" fmla="*/ 2291749 h 6854408"/>
              <a:gd name="connsiteX94" fmla="*/ 2293188 w 5380816"/>
              <a:gd name="connsiteY94" fmla="*/ 1787335 h 6854408"/>
              <a:gd name="connsiteX95" fmla="*/ 2960645 w 5380816"/>
              <a:gd name="connsiteY95" fmla="*/ 1787335 h 6854408"/>
              <a:gd name="connsiteX96" fmla="*/ 3467608 w 5380816"/>
              <a:gd name="connsiteY96" fmla="*/ 1209041 h 6854408"/>
              <a:gd name="connsiteX97" fmla="*/ 3480345 w 5380816"/>
              <a:gd name="connsiteY97" fmla="*/ 414206 h 6854408"/>
              <a:gd name="connsiteX98" fmla="*/ 4076114 w 5380816"/>
              <a:gd name="connsiteY98" fmla="*/ 70 h 685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380816" h="6854408">
                <a:moveTo>
                  <a:pt x="4239515" y="5280023"/>
                </a:moveTo>
                <a:lnTo>
                  <a:pt x="4965566" y="5280023"/>
                </a:lnTo>
                <a:cubicBezTo>
                  <a:pt x="5194845" y="5280023"/>
                  <a:pt x="5380816" y="5465994"/>
                  <a:pt x="5380816" y="5695274"/>
                </a:cubicBezTo>
                <a:lnTo>
                  <a:pt x="5380816" y="6421325"/>
                </a:lnTo>
                <a:cubicBezTo>
                  <a:pt x="5380816" y="6650604"/>
                  <a:pt x="5194845" y="6836575"/>
                  <a:pt x="4965566" y="6836575"/>
                </a:cubicBezTo>
                <a:lnTo>
                  <a:pt x="4239515" y="6836575"/>
                </a:lnTo>
                <a:cubicBezTo>
                  <a:pt x="4010235" y="6836575"/>
                  <a:pt x="3824264" y="6650604"/>
                  <a:pt x="3824264" y="6421325"/>
                </a:cubicBezTo>
                <a:lnTo>
                  <a:pt x="3824264" y="5695274"/>
                </a:lnTo>
                <a:cubicBezTo>
                  <a:pt x="3824264" y="5465994"/>
                  <a:pt x="4010235" y="5280023"/>
                  <a:pt x="4239515" y="5280023"/>
                </a:cubicBezTo>
                <a:close/>
                <a:moveTo>
                  <a:pt x="4494588" y="1833509"/>
                </a:moveTo>
                <a:cubicBezTo>
                  <a:pt x="4633111" y="1833827"/>
                  <a:pt x="4765584" y="1835738"/>
                  <a:pt x="4886592" y="1838286"/>
                </a:cubicBezTo>
                <a:cubicBezTo>
                  <a:pt x="5141347" y="1838286"/>
                  <a:pt x="5332413" y="2054827"/>
                  <a:pt x="5345151" y="2245893"/>
                </a:cubicBezTo>
                <a:cubicBezTo>
                  <a:pt x="5347698" y="2279012"/>
                  <a:pt x="5352793" y="2317225"/>
                  <a:pt x="5352793" y="2355438"/>
                </a:cubicBezTo>
                <a:cubicBezTo>
                  <a:pt x="5350246" y="2360533"/>
                  <a:pt x="5360436" y="4941199"/>
                  <a:pt x="5355341" y="4946295"/>
                </a:cubicBezTo>
                <a:cubicBezTo>
                  <a:pt x="5352793" y="5066029"/>
                  <a:pt x="5253439" y="5162836"/>
                  <a:pt x="5131157" y="5162836"/>
                </a:cubicBezTo>
                <a:cubicBezTo>
                  <a:pt x="5131157" y="5162836"/>
                  <a:pt x="4150350" y="5162836"/>
                  <a:pt x="4150350" y="5162836"/>
                </a:cubicBezTo>
                <a:cubicBezTo>
                  <a:pt x="3900691" y="5162836"/>
                  <a:pt x="3699434" y="5369188"/>
                  <a:pt x="3701982" y="5613752"/>
                </a:cubicBezTo>
                <a:lnTo>
                  <a:pt x="3701982" y="6581821"/>
                </a:lnTo>
                <a:cubicBezTo>
                  <a:pt x="3701982" y="6732126"/>
                  <a:pt x="3579700" y="6854408"/>
                  <a:pt x="3429394" y="6854408"/>
                </a:cubicBezTo>
                <a:cubicBezTo>
                  <a:pt x="3090570" y="6854408"/>
                  <a:pt x="2407828" y="6851861"/>
                  <a:pt x="2069004" y="6854408"/>
                </a:cubicBezTo>
                <a:cubicBezTo>
                  <a:pt x="2069004" y="6854408"/>
                  <a:pt x="688232" y="6854408"/>
                  <a:pt x="688232" y="6854408"/>
                </a:cubicBezTo>
                <a:cubicBezTo>
                  <a:pt x="486976" y="6854408"/>
                  <a:pt x="341766" y="6785624"/>
                  <a:pt x="252602" y="6650604"/>
                </a:cubicBezTo>
                <a:cubicBezTo>
                  <a:pt x="204198" y="6569083"/>
                  <a:pt x="173628" y="6477371"/>
                  <a:pt x="171080" y="6385659"/>
                </a:cubicBezTo>
                <a:cubicBezTo>
                  <a:pt x="168533" y="6123262"/>
                  <a:pt x="171080" y="5858317"/>
                  <a:pt x="178723" y="5595919"/>
                </a:cubicBezTo>
                <a:cubicBezTo>
                  <a:pt x="188913" y="5323332"/>
                  <a:pt x="474239" y="5185764"/>
                  <a:pt x="728993" y="5201049"/>
                </a:cubicBezTo>
                <a:lnTo>
                  <a:pt x="1416831" y="5201049"/>
                </a:lnTo>
                <a:cubicBezTo>
                  <a:pt x="1691967" y="5201049"/>
                  <a:pt x="1911056" y="5012531"/>
                  <a:pt x="1916151" y="4770514"/>
                </a:cubicBezTo>
                <a:cubicBezTo>
                  <a:pt x="1921246" y="4576900"/>
                  <a:pt x="1921246" y="4317050"/>
                  <a:pt x="1916151" y="4077580"/>
                </a:cubicBezTo>
                <a:cubicBezTo>
                  <a:pt x="1911056" y="3817731"/>
                  <a:pt x="2109765" y="3611379"/>
                  <a:pt x="2379805" y="3601189"/>
                </a:cubicBezTo>
                <a:cubicBezTo>
                  <a:pt x="2637107" y="3590999"/>
                  <a:pt x="2846006" y="3585904"/>
                  <a:pt x="3090570" y="3596094"/>
                </a:cubicBezTo>
                <a:cubicBezTo>
                  <a:pt x="3243423" y="3601189"/>
                  <a:pt x="3373348" y="3560428"/>
                  <a:pt x="3465060" y="3473811"/>
                </a:cubicBezTo>
                <a:cubicBezTo>
                  <a:pt x="3554224" y="3389743"/>
                  <a:pt x="3605175" y="3264913"/>
                  <a:pt x="3607723" y="3114607"/>
                </a:cubicBezTo>
                <a:lnTo>
                  <a:pt x="3610270" y="2640763"/>
                </a:lnTo>
                <a:lnTo>
                  <a:pt x="3610270" y="2296844"/>
                </a:lnTo>
                <a:cubicBezTo>
                  <a:pt x="3610270" y="2039542"/>
                  <a:pt x="3803884" y="1845928"/>
                  <a:pt x="4066281" y="1838286"/>
                </a:cubicBezTo>
                <a:cubicBezTo>
                  <a:pt x="4211492" y="1834464"/>
                  <a:pt x="4356065" y="1833191"/>
                  <a:pt x="4494588" y="1833509"/>
                </a:cubicBezTo>
                <a:close/>
                <a:moveTo>
                  <a:pt x="456406" y="62644"/>
                </a:moveTo>
                <a:lnTo>
                  <a:pt x="1154434" y="62644"/>
                </a:lnTo>
                <a:cubicBezTo>
                  <a:pt x="1383713" y="62644"/>
                  <a:pt x="1569684" y="248615"/>
                  <a:pt x="1569684" y="477895"/>
                </a:cubicBezTo>
                <a:lnTo>
                  <a:pt x="1569684" y="1132615"/>
                </a:lnTo>
                <a:cubicBezTo>
                  <a:pt x="1569684" y="1361894"/>
                  <a:pt x="1383713" y="1547865"/>
                  <a:pt x="1154434" y="1547865"/>
                </a:cubicBezTo>
                <a:lnTo>
                  <a:pt x="456406" y="1547865"/>
                </a:lnTo>
                <a:cubicBezTo>
                  <a:pt x="227126" y="1547865"/>
                  <a:pt x="41155" y="1361894"/>
                  <a:pt x="41155" y="1132615"/>
                </a:cubicBezTo>
                <a:lnTo>
                  <a:pt x="41155" y="477895"/>
                </a:lnTo>
                <a:cubicBezTo>
                  <a:pt x="41155" y="248615"/>
                  <a:pt x="227126" y="62644"/>
                  <a:pt x="456406" y="62644"/>
                </a:cubicBezTo>
                <a:close/>
                <a:moveTo>
                  <a:pt x="2614179" y="14241"/>
                </a:moveTo>
                <a:cubicBezTo>
                  <a:pt x="2614179" y="14241"/>
                  <a:pt x="2863839" y="14241"/>
                  <a:pt x="2863839" y="14241"/>
                </a:cubicBezTo>
                <a:cubicBezTo>
                  <a:pt x="3154259" y="19336"/>
                  <a:pt x="3342778" y="210402"/>
                  <a:pt x="3345325" y="500823"/>
                </a:cubicBezTo>
                <a:lnTo>
                  <a:pt x="3345325" y="1206494"/>
                </a:lnTo>
                <a:cubicBezTo>
                  <a:pt x="3347873" y="1331323"/>
                  <a:pt x="3302017" y="1451058"/>
                  <a:pt x="3215400" y="1542770"/>
                </a:cubicBezTo>
                <a:cubicBezTo>
                  <a:pt x="3128784" y="1631934"/>
                  <a:pt x="3011596" y="1685433"/>
                  <a:pt x="2884219" y="1687980"/>
                </a:cubicBezTo>
                <a:cubicBezTo>
                  <a:pt x="2884219" y="1687980"/>
                  <a:pt x="2861291" y="1687980"/>
                  <a:pt x="2861291" y="1687980"/>
                </a:cubicBezTo>
                <a:cubicBezTo>
                  <a:pt x="2861291" y="1687980"/>
                  <a:pt x="2109765" y="1687980"/>
                  <a:pt x="2109765" y="1687980"/>
                </a:cubicBezTo>
                <a:cubicBezTo>
                  <a:pt x="1865200" y="1680338"/>
                  <a:pt x="1689419" y="1873951"/>
                  <a:pt x="1681776" y="2105778"/>
                </a:cubicBezTo>
                <a:cubicBezTo>
                  <a:pt x="1674134" y="2273916"/>
                  <a:pt x="1674134" y="2447150"/>
                  <a:pt x="1676681" y="2615288"/>
                </a:cubicBezTo>
                <a:lnTo>
                  <a:pt x="1676681" y="2811449"/>
                </a:lnTo>
                <a:cubicBezTo>
                  <a:pt x="1676681" y="3119703"/>
                  <a:pt x="1477973" y="3318411"/>
                  <a:pt x="1169719" y="3318411"/>
                </a:cubicBezTo>
                <a:lnTo>
                  <a:pt x="494619" y="3318411"/>
                </a:lnTo>
                <a:cubicBezTo>
                  <a:pt x="227126" y="3326054"/>
                  <a:pt x="18227" y="3132440"/>
                  <a:pt x="2942" y="2875138"/>
                </a:cubicBezTo>
                <a:cubicBezTo>
                  <a:pt x="-2153" y="2707000"/>
                  <a:pt x="394" y="2538862"/>
                  <a:pt x="2942" y="2370723"/>
                </a:cubicBezTo>
                <a:cubicBezTo>
                  <a:pt x="13132" y="2159277"/>
                  <a:pt x="-42914" y="1970758"/>
                  <a:pt x="120129" y="1800072"/>
                </a:cubicBezTo>
                <a:cubicBezTo>
                  <a:pt x="216936" y="1695623"/>
                  <a:pt x="351956" y="1637029"/>
                  <a:pt x="492071" y="1639577"/>
                </a:cubicBezTo>
                <a:cubicBezTo>
                  <a:pt x="492071" y="1639577"/>
                  <a:pt x="1164624" y="1639577"/>
                  <a:pt x="1164624" y="1639577"/>
                </a:cubicBezTo>
                <a:cubicBezTo>
                  <a:pt x="1307287" y="1639577"/>
                  <a:pt x="1564589" y="1598816"/>
                  <a:pt x="1653753" y="1323681"/>
                </a:cubicBezTo>
                <a:cubicBezTo>
                  <a:pt x="1684324" y="1224326"/>
                  <a:pt x="1666491" y="910978"/>
                  <a:pt x="1674134" y="803981"/>
                </a:cubicBezTo>
                <a:cubicBezTo>
                  <a:pt x="1676681" y="681699"/>
                  <a:pt x="1676681" y="551774"/>
                  <a:pt x="1681776" y="424396"/>
                </a:cubicBezTo>
                <a:cubicBezTo>
                  <a:pt x="1689419" y="218045"/>
                  <a:pt x="1872842" y="32074"/>
                  <a:pt x="2081742" y="21884"/>
                </a:cubicBezTo>
                <a:cubicBezTo>
                  <a:pt x="2226952" y="14241"/>
                  <a:pt x="2433303" y="14241"/>
                  <a:pt x="2614179" y="14241"/>
                </a:cubicBezTo>
                <a:close/>
                <a:moveTo>
                  <a:pt x="4076114" y="70"/>
                </a:moveTo>
                <a:cubicBezTo>
                  <a:pt x="4172164" y="-567"/>
                  <a:pt x="4269449" y="3414"/>
                  <a:pt x="4359250" y="1503"/>
                </a:cubicBezTo>
                <a:cubicBezTo>
                  <a:pt x="4361797" y="1503"/>
                  <a:pt x="4868759" y="1503"/>
                  <a:pt x="4871307" y="1503"/>
                </a:cubicBezTo>
                <a:cubicBezTo>
                  <a:pt x="5505646" y="32074"/>
                  <a:pt x="5324770" y="806529"/>
                  <a:pt x="5352793" y="1193756"/>
                </a:cubicBezTo>
                <a:cubicBezTo>
                  <a:pt x="5352793" y="1468891"/>
                  <a:pt x="5141347" y="1716003"/>
                  <a:pt x="4866212" y="1703266"/>
                </a:cubicBezTo>
                <a:cubicBezTo>
                  <a:pt x="4639480" y="1698170"/>
                  <a:pt x="4193659" y="1703266"/>
                  <a:pt x="3905786" y="1703266"/>
                </a:cubicBezTo>
                <a:cubicBezTo>
                  <a:pt x="3788599" y="1703266"/>
                  <a:pt x="3653579" y="1825548"/>
                  <a:pt x="3533844" y="2039542"/>
                </a:cubicBezTo>
                <a:cubicBezTo>
                  <a:pt x="3498178" y="2103230"/>
                  <a:pt x="3477798" y="2177110"/>
                  <a:pt x="3475250" y="2253536"/>
                </a:cubicBezTo>
                <a:cubicBezTo>
                  <a:pt x="3467608" y="2414032"/>
                  <a:pt x="3470155" y="2579622"/>
                  <a:pt x="3472703" y="2740118"/>
                </a:cubicBezTo>
                <a:lnTo>
                  <a:pt x="3475250" y="2951564"/>
                </a:lnTo>
                <a:cubicBezTo>
                  <a:pt x="3477798" y="3259817"/>
                  <a:pt x="3261256" y="3458526"/>
                  <a:pt x="2983573" y="3461074"/>
                </a:cubicBezTo>
                <a:cubicBezTo>
                  <a:pt x="2983573" y="3461074"/>
                  <a:pt x="2277903" y="3461074"/>
                  <a:pt x="2277903" y="3461074"/>
                </a:cubicBezTo>
                <a:cubicBezTo>
                  <a:pt x="2023148" y="3461074"/>
                  <a:pt x="1783678" y="3603737"/>
                  <a:pt x="1776036" y="3878872"/>
                </a:cubicBezTo>
                <a:cubicBezTo>
                  <a:pt x="1765846" y="4097961"/>
                  <a:pt x="1776036" y="4362906"/>
                  <a:pt x="1773488" y="4584543"/>
                </a:cubicBezTo>
                <a:cubicBezTo>
                  <a:pt x="1770941" y="4900439"/>
                  <a:pt x="1564589" y="5083862"/>
                  <a:pt x="1213027" y="5086410"/>
                </a:cubicBezTo>
                <a:lnTo>
                  <a:pt x="621996" y="5086410"/>
                </a:lnTo>
                <a:cubicBezTo>
                  <a:pt x="400360" y="5091505"/>
                  <a:pt x="250054" y="5055839"/>
                  <a:pt x="140510" y="4844393"/>
                </a:cubicBezTo>
                <a:lnTo>
                  <a:pt x="137962" y="4841845"/>
                </a:lnTo>
                <a:cubicBezTo>
                  <a:pt x="64083" y="4694087"/>
                  <a:pt x="84464" y="4518306"/>
                  <a:pt x="84464" y="4360358"/>
                </a:cubicBezTo>
                <a:cubicBezTo>
                  <a:pt x="84464" y="4294122"/>
                  <a:pt x="84464" y="4210053"/>
                  <a:pt x="87011" y="4146364"/>
                </a:cubicBezTo>
                <a:cubicBezTo>
                  <a:pt x="94654" y="3934918"/>
                  <a:pt x="41155" y="3728567"/>
                  <a:pt x="204198" y="3562976"/>
                </a:cubicBezTo>
                <a:cubicBezTo>
                  <a:pt x="298458" y="3463621"/>
                  <a:pt x="430930" y="3410123"/>
                  <a:pt x="578688" y="3412671"/>
                </a:cubicBezTo>
                <a:cubicBezTo>
                  <a:pt x="578688" y="3412671"/>
                  <a:pt x="1093293" y="3415218"/>
                  <a:pt x="1093293" y="3415218"/>
                </a:cubicBezTo>
                <a:cubicBezTo>
                  <a:pt x="1393904" y="3430503"/>
                  <a:pt x="1676681" y="3382100"/>
                  <a:pt x="1773488" y="3099322"/>
                </a:cubicBezTo>
                <a:cubicBezTo>
                  <a:pt x="1798964" y="3015253"/>
                  <a:pt x="1791321" y="2844567"/>
                  <a:pt x="1793869" y="2755403"/>
                </a:cubicBezTo>
                <a:cubicBezTo>
                  <a:pt x="1791321" y="2717190"/>
                  <a:pt x="1804059" y="2317225"/>
                  <a:pt x="1796416" y="2291749"/>
                </a:cubicBezTo>
                <a:cubicBezTo>
                  <a:pt x="1770941" y="2011519"/>
                  <a:pt x="2015505" y="1774597"/>
                  <a:pt x="2293188" y="1787335"/>
                </a:cubicBezTo>
                <a:cubicBezTo>
                  <a:pt x="2509730" y="1789882"/>
                  <a:pt x="2744104" y="1787335"/>
                  <a:pt x="2960645" y="1787335"/>
                </a:cubicBezTo>
                <a:cubicBezTo>
                  <a:pt x="3220495" y="1782240"/>
                  <a:pt x="3472703" y="1473986"/>
                  <a:pt x="3467608" y="1209041"/>
                </a:cubicBezTo>
                <a:cubicBezTo>
                  <a:pt x="3472703" y="1010332"/>
                  <a:pt x="3472703" y="618010"/>
                  <a:pt x="3480345" y="414206"/>
                </a:cubicBezTo>
                <a:cubicBezTo>
                  <a:pt x="3510916" y="45448"/>
                  <a:pt x="3787962" y="1981"/>
                  <a:pt x="4076114" y="70"/>
                </a:cubicBezTo>
                <a:close/>
              </a:path>
            </a:pathLst>
          </a:custGeom>
          <a:solidFill>
            <a:schemeClr val="bg1"/>
          </a:solidFill>
        </p:spPr>
      </p:pic>
    </p:spTree>
    <p:extLst>
      <p:ext uri="{BB962C8B-B14F-4D97-AF65-F5344CB8AC3E}">
        <p14:creationId xmlns:p14="http://schemas.microsoft.com/office/powerpoint/2010/main" val="1292570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1C9A8-C32B-43FE-F6E9-8650A8A0F4E7}"/>
            </a:ext>
          </a:extLst>
        </p:cNvPr>
        <p:cNvGrpSpPr/>
        <p:nvPr/>
      </p:nvGrpSpPr>
      <p:grpSpPr>
        <a:xfrm>
          <a:off x="0" y="0"/>
          <a:ext cx="0" cy="0"/>
          <a:chOff x="0" y="0"/>
          <a:chExt cx="0" cy="0"/>
        </a:xfrm>
      </p:grpSpPr>
      <p:grpSp>
        <p:nvGrpSpPr>
          <p:cNvPr id="17" name="Agrupar 16">
            <a:extLst>
              <a:ext uri="{FF2B5EF4-FFF2-40B4-BE49-F238E27FC236}">
                <a16:creationId xmlns:a16="http://schemas.microsoft.com/office/drawing/2014/main" id="{01F34588-A04A-BB32-AAB1-76E667654B88}"/>
              </a:ext>
            </a:extLst>
          </p:cNvPr>
          <p:cNvGrpSpPr/>
          <p:nvPr/>
        </p:nvGrpSpPr>
        <p:grpSpPr>
          <a:xfrm>
            <a:off x="2254251" y="1741848"/>
            <a:ext cx="7683498" cy="4092078"/>
            <a:chOff x="2667001" y="1741848"/>
            <a:chExt cx="7683498" cy="4092078"/>
          </a:xfrm>
        </p:grpSpPr>
        <p:pic>
          <p:nvPicPr>
            <p:cNvPr id="8" name="Picture 2" descr="A collage of images of a sample&#10;&#10;AI-generated content may be incorrect.">
              <a:extLst>
                <a:ext uri="{FF2B5EF4-FFF2-40B4-BE49-F238E27FC236}">
                  <a16:creationId xmlns:a16="http://schemas.microsoft.com/office/drawing/2014/main" id="{41D735B9-69FD-B6E3-7534-0397D4348AF3}"/>
                </a:ext>
              </a:extLst>
            </p:cNvPr>
            <p:cNvPicPr>
              <a:picLocks noChangeAspect="1"/>
            </p:cNvPicPr>
            <p:nvPr/>
          </p:nvPicPr>
          <p:blipFill>
            <a:blip r:embed="rId2"/>
            <a:stretch>
              <a:fillRect/>
            </a:stretch>
          </p:blipFill>
          <p:spPr>
            <a:xfrm>
              <a:off x="6137549" y="1945048"/>
              <a:ext cx="4212950" cy="3888878"/>
            </a:xfrm>
            <a:prstGeom prst="rect">
              <a:avLst/>
            </a:prstGeom>
          </p:spPr>
        </p:pic>
        <p:grpSp>
          <p:nvGrpSpPr>
            <p:cNvPr id="15" name="Agrupar 14">
              <a:extLst>
                <a:ext uri="{FF2B5EF4-FFF2-40B4-BE49-F238E27FC236}">
                  <a16:creationId xmlns:a16="http://schemas.microsoft.com/office/drawing/2014/main" id="{66500102-ADF1-D27B-C462-B5C12F70B97A}"/>
                </a:ext>
              </a:extLst>
            </p:cNvPr>
            <p:cNvGrpSpPr/>
            <p:nvPr/>
          </p:nvGrpSpPr>
          <p:grpSpPr>
            <a:xfrm>
              <a:off x="2667001" y="1741848"/>
              <a:ext cx="2870198" cy="3903085"/>
              <a:chOff x="2343601" y="2655382"/>
              <a:chExt cx="2088697" cy="2840348"/>
            </a:xfrm>
          </p:grpSpPr>
          <p:pic>
            <p:nvPicPr>
              <p:cNvPr id="14" name="Picture 3" descr="A close up of a red object&#10;&#10;AI-generated content may be incorrect.">
                <a:extLst>
                  <a:ext uri="{FF2B5EF4-FFF2-40B4-BE49-F238E27FC236}">
                    <a16:creationId xmlns:a16="http://schemas.microsoft.com/office/drawing/2014/main" id="{F62AD1C4-D679-2CDD-B533-4FB02046DC87}"/>
                  </a:ext>
                </a:extLst>
              </p:cNvPr>
              <p:cNvPicPr>
                <a:picLocks noChangeAspect="1"/>
              </p:cNvPicPr>
              <p:nvPr/>
            </p:nvPicPr>
            <p:blipFill>
              <a:blip r:embed="rId3"/>
              <a:srcRect l="48352" r="2535" b="-7117"/>
              <a:stretch/>
            </p:blipFill>
            <p:spPr>
              <a:xfrm>
                <a:off x="2403701" y="3948494"/>
                <a:ext cx="1968499" cy="1547236"/>
              </a:xfrm>
              <a:prstGeom prst="rect">
                <a:avLst/>
              </a:prstGeom>
            </p:spPr>
          </p:pic>
          <p:pic>
            <p:nvPicPr>
              <p:cNvPr id="10" name="Picture 3" descr="A close up of a red object&#10;&#10;AI-generated content may be incorrect.">
                <a:extLst>
                  <a:ext uri="{FF2B5EF4-FFF2-40B4-BE49-F238E27FC236}">
                    <a16:creationId xmlns:a16="http://schemas.microsoft.com/office/drawing/2014/main" id="{5E056E79-FAE0-0AA8-921E-526F9556C2D5}"/>
                  </a:ext>
                </a:extLst>
              </p:cNvPr>
              <p:cNvPicPr>
                <a:picLocks noChangeAspect="1"/>
              </p:cNvPicPr>
              <p:nvPr/>
            </p:nvPicPr>
            <p:blipFill>
              <a:blip r:embed="rId3"/>
              <a:srcRect r="51350"/>
              <a:stretch/>
            </p:blipFill>
            <p:spPr>
              <a:xfrm>
                <a:off x="2343601" y="2655382"/>
                <a:ext cx="2088697" cy="1547236"/>
              </a:xfrm>
              <a:prstGeom prst="rect">
                <a:avLst/>
              </a:prstGeom>
            </p:spPr>
          </p:pic>
        </p:grpSp>
      </p:grpSp>
      <p:sp>
        <p:nvSpPr>
          <p:cNvPr id="5" name="Título 2">
            <a:extLst>
              <a:ext uri="{FF2B5EF4-FFF2-40B4-BE49-F238E27FC236}">
                <a16:creationId xmlns:a16="http://schemas.microsoft.com/office/drawing/2014/main" id="{B961ABEE-09EE-30D4-34DA-1C52DBF92FF8}"/>
              </a:ext>
            </a:extLst>
          </p:cNvPr>
          <p:cNvSpPr>
            <a:spLocks noGrp="1"/>
          </p:cNvSpPr>
          <p:nvPr>
            <p:ph type="title"/>
          </p:nvPr>
        </p:nvSpPr>
        <p:spPr>
          <a:xfrm>
            <a:off x="247650" y="231775"/>
            <a:ext cx="9758484" cy="591368"/>
          </a:xfrm>
        </p:spPr>
        <p:txBody>
          <a:bodyPr/>
          <a:lstStyle/>
          <a:p>
            <a:r>
              <a:rPr lang="pt-BR"/>
              <a:t>Cement Design</a:t>
            </a:r>
          </a:p>
        </p:txBody>
      </p:sp>
    </p:spTree>
    <p:extLst>
      <p:ext uri="{BB962C8B-B14F-4D97-AF65-F5344CB8AC3E}">
        <p14:creationId xmlns:p14="http://schemas.microsoft.com/office/powerpoint/2010/main" val="223189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005CA-713A-E1FD-B405-3E1773350FDA}"/>
            </a:ext>
          </a:extLst>
        </p:cNvPr>
        <p:cNvGrpSpPr/>
        <p:nvPr/>
      </p:nvGrpSpPr>
      <p:grpSpPr>
        <a:xfrm>
          <a:off x="0" y="0"/>
          <a:ext cx="0" cy="0"/>
          <a:chOff x="0" y="0"/>
          <a:chExt cx="0" cy="0"/>
        </a:xfrm>
      </p:grpSpPr>
      <p:grpSp>
        <p:nvGrpSpPr>
          <p:cNvPr id="16" name="Agrupar 15">
            <a:extLst>
              <a:ext uri="{FF2B5EF4-FFF2-40B4-BE49-F238E27FC236}">
                <a16:creationId xmlns:a16="http://schemas.microsoft.com/office/drawing/2014/main" id="{867EB57C-41F1-BB37-6E1C-277F931981A6}"/>
              </a:ext>
            </a:extLst>
          </p:cNvPr>
          <p:cNvGrpSpPr/>
          <p:nvPr/>
        </p:nvGrpSpPr>
        <p:grpSpPr>
          <a:xfrm>
            <a:off x="543612" y="1988460"/>
            <a:ext cx="10865773" cy="3352466"/>
            <a:chOff x="604359" y="1988460"/>
            <a:chExt cx="10865773" cy="3352466"/>
          </a:xfrm>
        </p:grpSpPr>
        <p:pic>
          <p:nvPicPr>
            <p:cNvPr id="4" name="Picture 3" descr="A graph of different colored lines&#10;&#10;AI-generated content may be incorrect.">
              <a:extLst>
                <a:ext uri="{FF2B5EF4-FFF2-40B4-BE49-F238E27FC236}">
                  <a16:creationId xmlns:a16="http://schemas.microsoft.com/office/drawing/2014/main" id="{6F78869F-1DF0-87B2-D781-4E51AC0401B1}"/>
                </a:ext>
              </a:extLst>
            </p:cNvPr>
            <p:cNvPicPr>
              <a:picLocks noChangeAspect="1"/>
            </p:cNvPicPr>
            <p:nvPr/>
          </p:nvPicPr>
          <p:blipFill>
            <a:blip r:embed="rId2"/>
            <a:stretch>
              <a:fillRect/>
            </a:stretch>
          </p:blipFill>
          <p:spPr>
            <a:xfrm>
              <a:off x="604359" y="1988460"/>
              <a:ext cx="4323119" cy="3301666"/>
            </a:xfrm>
            <a:prstGeom prst="rect">
              <a:avLst/>
            </a:prstGeom>
          </p:spPr>
        </p:pic>
        <p:grpSp>
          <p:nvGrpSpPr>
            <p:cNvPr id="7" name="Agrupar 6">
              <a:extLst>
                <a:ext uri="{FF2B5EF4-FFF2-40B4-BE49-F238E27FC236}">
                  <a16:creationId xmlns:a16="http://schemas.microsoft.com/office/drawing/2014/main" id="{68DA2749-9EF7-171E-7F1F-7088058CBA50}"/>
                </a:ext>
              </a:extLst>
            </p:cNvPr>
            <p:cNvGrpSpPr/>
            <p:nvPr/>
          </p:nvGrpSpPr>
          <p:grpSpPr>
            <a:xfrm>
              <a:off x="4842208" y="2375575"/>
              <a:ext cx="6627924" cy="2965351"/>
              <a:chOff x="4122733" y="2434446"/>
              <a:chExt cx="7085802" cy="3170207"/>
            </a:xfrm>
          </p:grpSpPr>
          <p:pic>
            <p:nvPicPr>
              <p:cNvPr id="5" name="Picture 4" descr="A screenshot of a graph&#10;&#10;AI-generated content may be incorrect.">
                <a:extLst>
                  <a:ext uri="{FF2B5EF4-FFF2-40B4-BE49-F238E27FC236}">
                    <a16:creationId xmlns:a16="http://schemas.microsoft.com/office/drawing/2014/main" id="{05A8758A-B559-C0E8-9083-15AE7475D015}"/>
                  </a:ext>
                </a:extLst>
              </p:cNvPr>
              <p:cNvPicPr>
                <a:picLocks noChangeAspect="1"/>
              </p:cNvPicPr>
              <p:nvPr/>
            </p:nvPicPr>
            <p:blipFill>
              <a:blip r:embed="rId3"/>
              <a:srcRect b="50000"/>
              <a:stretch/>
            </p:blipFill>
            <p:spPr>
              <a:xfrm>
                <a:off x="4122733" y="2485108"/>
                <a:ext cx="3480532" cy="3119545"/>
              </a:xfrm>
              <a:prstGeom prst="rect">
                <a:avLst/>
              </a:prstGeom>
            </p:spPr>
          </p:pic>
          <p:pic>
            <p:nvPicPr>
              <p:cNvPr id="6" name="Picture 5" descr="A screenshot of a graph&#10;&#10;AI-generated content may be incorrect.">
                <a:extLst>
                  <a:ext uri="{FF2B5EF4-FFF2-40B4-BE49-F238E27FC236}">
                    <a16:creationId xmlns:a16="http://schemas.microsoft.com/office/drawing/2014/main" id="{12E4D979-B418-419C-0EF4-38CE8BF2B7FB}"/>
                  </a:ext>
                </a:extLst>
              </p:cNvPr>
              <p:cNvPicPr>
                <a:picLocks noChangeAspect="1"/>
              </p:cNvPicPr>
              <p:nvPr/>
            </p:nvPicPr>
            <p:blipFill>
              <a:blip r:embed="rId3"/>
              <a:srcRect t="50000"/>
              <a:stretch/>
            </p:blipFill>
            <p:spPr>
              <a:xfrm>
                <a:off x="7809097" y="2434446"/>
                <a:ext cx="3399438" cy="3046863"/>
              </a:xfrm>
              <a:prstGeom prst="rect">
                <a:avLst/>
              </a:prstGeom>
            </p:spPr>
          </p:pic>
        </p:grpSp>
      </p:grpSp>
      <p:sp>
        <p:nvSpPr>
          <p:cNvPr id="9" name="Título 2">
            <a:extLst>
              <a:ext uri="{FF2B5EF4-FFF2-40B4-BE49-F238E27FC236}">
                <a16:creationId xmlns:a16="http://schemas.microsoft.com/office/drawing/2014/main" id="{93533513-5A0B-EB2B-CC76-65D063797F42}"/>
              </a:ext>
            </a:extLst>
          </p:cNvPr>
          <p:cNvSpPr>
            <a:spLocks noGrp="1"/>
          </p:cNvSpPr>
          <p:nvPr>
            <p:ph type="title"/>
          </p:nvPr>
        </p:nvSpPr>
        <p:spPr>
          <a:xfrm>
            <a:off x="247650" y="231775"/>
            <a:ext cx="9758484" cy="591368"/>
          </a:xfrm>
        </p:spPr>
        <p:txBody>
          <a:bodyPr/>
          <a:lstStyle/>
          <a:p>
            <a:r>
              <a:rPr lang="pt-BR"/>
              <a:t>Cement Design</a:t>
            </a:r>
          </a:p>
        </p:txBody>
      </p:sp>
    </p:spTree>
    <p:extLst>
      <p:ext uri="{BB962C8B-B14F-4D97-AF65-F5344CB8AC3E}">
        <p14:creationId xmlns:p14="http://schemas.microsoft.com/office/powerpoint/2010/main" val="755727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3F1C8-66FE-2186-AD0B-F97A09C82A5D}"/>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CF27691B-77FB-7FCD-2ED9-A8968F834E68}"/>
              </a:ext>
            </a:extLst>
          </p:cNvPr>
          <p:cNvSpPr>
            <a:spLocks noGrp="1"/>
          </p:cNvSpPr>
          <p:nvPr>
            <p:ph type="body" sz="quarter" idx="16"/>
          </p:nvPr>
        </p:nvSpPr>
        <p:spPr/>
        <p:txBody>
          <a:bodyPr vert="horz" lIns="91440" tIns="45720" rIns="91440" bIns="45720" rtlCol="0" anchor="t">
            <a:normAutofit/>
          </a:bodyPr>
          <a:lstStyle/>
          <a:p>
            <a:pPr>
              <a:lnSpc>
                <a:spcPct val="150000"/>
              </a:lnSpc>
            </a:pPr>
            <a:r>
              <a:rPr lang="en-US" sz="2000"/>
              <a:t>CBL (Cement Bond Log)</a:t>
            </a:r>
            <a:endParaRPr lang="en-US" sz="2000">
              <a:ea typeface="Nirmala Text"/>
              <a:cs typeface="Nirmala Text"/>
            </a:endParaRPr>
          </a:p>
          <a:p>
            <a:pPr>
              <a:lnSpc>
                <a:spcPct val="150000"/>
              </a:lnSpc>
            </a:pPr>
            <a:r>
              <a:rPr lang="en-US" sz="2000"/>
              <a:t>Ultrasonic (USIT / Isolation Scanner)</a:t>
            </a:r>
            <a:endParaRPr lang="en-US" sz="2000">
              <a:ea typeface="Nirmala Text"/>
              <a:cs typeface="Nirmala Text"/>
            </a:endParaRPr>
          </a:p>
          <a:p>
            <a:pPr>
              <a:lnSpc>
                <a:spcPct val="150000"/>
              </a:lnSpc>
            </a:pPr>
            <a:r>
              <a:rPr lang="en-US" sz="2000"/>
              <a:t>Pulsed Neutron Logs (PNL)</a:t>
            </a:r>
            <a:endParaRPr lang="en-US" sz="2000">
              <a:ea typeface="Nirmala Text"/>
              <a:cs typeface="Nirmala Text"/>
            </a:endParaRPr>
          </a:p>
          <a:p>
            <a:pPr>
              <a:lnSpc>
                <a:spcPct val="150000"/>
              </a:lnSpc>
            </a:pPr>
            <a:r>
              <a:rPr lang="en-US" sz="2000"/>
              <a:t>Fiber Optics (DAS/DTS)</a:t>
            </a:r>
            <a:endParaRPr lang="en-US" sz="2000">
              <a:ea typeface="Nirmala Text"/>
              <a:cs typeface="Nirmala Text"/>
            </a:endParaRPr>
          </a:p>
          <a:p>
            <a:pPr>
              <a:lnSpc>
                <a:spcPct val="150000"/>
              </a:lnSpc>
            </a:pPr>
            <a:r>
              <a:rPr lang="en-US" sz="2000"/>
              <a:t>Temperature &amp; Pressure Surveys</a:t>
            </a:r>
            <a:endParaRPr lang="en-US" sz="2400">
              <a:ea typeface="Nirmala Text"/>
              <a:cs typeface="Nirmala Text"/>
            </a:endParaRPr>
          </a:p>
          <a:p>
            <a:pPr>
              <a:lnSpc>
                <a:spcPct val="150000"/>
              </a:lnSpc>
            </a:pPr>
            <a:endParaRPr lang="en-US" sz="2800"/>
          </a:p>
          <a:p>
            <a:pPr marL="0" indent="0">
              <a:lnSpc>
                <a:spcPct val="150000"/>
              </a:lnSpc>
              <a:buNone/>
            </a:pPr>
            <a:endParaRPr lang="en-US" sz="2800"/>
          </a:p>
        </p:txBody>
      </p:sp>
      <p:sp>
        <p:nvSpPr>
          <p:cNvPr id="3" name="Título 2">
            <a:extLst>
              <a:ext uri="{FF2B5EF4-FFF2-40B4-BE49-F238E27FC236}">
                <a16:creationId xmlns:a16="http://schemas.microsoft.com/office/drawing/2014/main" id="{363B8918-4E70-98E1-95CF-283B65D219B8}"/>
              </a:ext>
            </a:extLst>
          </p:cNvPr>
          <p:cNvSpPr>
            <a:spLocks noGrp="1"/>
          </p:cNvSpPr>
          <p:nvPr>
            <p:ph type="title"/>
          </p:nvPr>
        </p:nvSpPr>
        <p:spPr/>
        <p:txBody>
          <a:bodyPr/>
          <a:lstStyle/>
          <a:p>
            <a:r>
              <a:rPr lang="en-US"/>
              <a:t>Cement Evaluation Tools Overview</a:t>
            </a:r>
            <a:endParaRPr lang="pt-BR"/>
          </a:p>
        </p:txBody>
      </p:sp>
    </p:spTree>
    <p:extLst>
      <p:ext uri="{BB962C8B-B14F-4D97-AF65-F5344CB8AC3E}">
        <p14:creationId xmlns:p14="http://schemas.microsoft.com/office/powerpoint/2010/main" val="3262602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FD17D-640D-33C7-DD0D-7B59FCEE5B3F}"/>
            </a:ext>
          </a:extLst>
        </p:cNvPr>
        <p:cNvGrpSpPr/>
        <p:nvPr/>
      </p:nvGrpSpPr>
      <p:grpSpPr>
        <a:xfrm>
          <a:off x="0" y="0"/>
          <a:ext cx="0" cy="0"/>
          <a:chOff x="0" y="0"/>
          <a:chExt cx="0" cy="0"/>
        </a:xfrm>
      </p:grpSpPr>
      <p:sp>
        <p:nvSpPr>
          <p:cNvPr id="9" name="Título 2">
            <a:extLst>
              <a:ext uri="{FF2B5EF4-FFF2-40B4-BE49-F238E27FC236}">
                <a16:creationId xmlns:a16="http://schemas.microsoft.com/office/drawing/2014/main" id="{88516A71-D24D-C037-6479-585FFF9830D8}"/>
              </a:ext>
            </a:extLst>
          </p:cNvPr>
          <p:cNvSpPr>
            <a:spLocks noGrp="1"/>
          </p:cNvSpPr>
          <p:nvPr>
            <p:ph type="title"/>
          </p:nvPr>
        </p:nvSpPr>
        <p:spPr>
          <a:xfrm>
            <a:off x="247650" y="231775"/>
            <a:ext cx="9758484" cy="591368"/>
          </a:xfrm>
        </p:spPr>
        <p:txBody>
          <a:bodyPr/>
          <a:lstStyle/>
          <a:p>
            <a:r>
              <a:rPr lang="en-US"/>
              <a:t>Cement Evaluation Tools Overview</a:t>
            </a:r>
            <a:endParaRPr lang="pt-BR"/>
          </a:p>
        </p:txBody>
      </p:sp>
      <p:pic>
        <p:nvPicPr>
          <p:cNvPr id="11" name="Picture 3" descr="A diagram of a well-flow&#10;&#10;AI-generated content may be incorrect.">
            <a:extLst>
              <a:ext uri="{FF2B5EF4-FFF2-40B4-BE49-F238E27FC236}">
                <a16:creationId xmlns:a16="http://schemas.microsoft.com/office/drawing/2014/main" id="{BCEBD197-D8CF-4698-F3AD-A51EFA2DBB1C}"/>
              </a:ext>
            </a:extLst>
          </p:cNvPr>
          <p:cNvPicPr>
            <a:picLocks noChangeAspect="1"/>
          </p:cNvPicPr>
          <p:nvPr/>
        </p:nvPicPr>
        <p:blipFill>
          <a:blip r:embed="rId3"/>
          <a:stretch>
            <a:fillRect/>
          </a:stretch>
        </p:blipFill>
        <p:spPr>
          <a:xfrm>
            <a:off x="8652453" y="1000810"/>
            <a:ext cx="2900278" cy="2750263"/>
          </a:xfrm>
          <a:prstGeom prst="rect">
            <a:avLst/>
          </a:prstGeom>
        </p:spPr>
      </p:pic>
      <p:pic>
        <p:nvPicPr>
          <p:cNvPr id="13" name="Picture 5" descr="A close-up of several waves&#10;&#10;AI-generated content may be incorrect.">
            <a:extLst>
              <a:ext uri="{FF2B5EF4-FFF2-40B4-BE49-F238E27FC236}">
                <a16:creationId xmlns:a16="http://schemas.microsoft.com/office/drawing/2014/main" id="{D33477A3-DA12-00DC-093F-E80719D860F1}"/>
              </a:ext>
            </a:extLst>
          </p:cNvPr>
          <p:cNvPicPr>
            <a:picLocks noChangeAspect="1"/>
          </p:cNvPicPr>
          <p:nvPr/>
        </p:nvPicPr>
        <p:blipFill>
          <a:blip r:embed="rId4"/>
          <a:srcRect l="681" t="3175" r="-179" b="5937"/>
          <a:stretch>
            <a:fillRect/>
          </a:stretch>
        </p:blipFill>
        <p:spPr>
          <a:xfrm>
            <a:off x="2066453" y="4295502"/>
            <a:ext cx="3597888" cy="1850309"/>
          </a:xfrm>
          <a:prstGeom prst="rect">
            <a:avLst/>
          </a:prstGeom>
        </p:spPr>
      </p:pic>
      <p:pic>
        <p:nvPicPr>
          <p:cNvPr id="15" name="Picture 8" descr="A close-up of a graph&#10;&#10;AI-generated content may be incorrect.">
            <a:extLst>
              <a:ext uri="{FF2B5EF4-FFF2-40B4-BE49-F238E27FC236}">
                <a16:creationId xmlns:a16="http://schemas.microsoft.com/office/drawing/2014/main" id="{8C586F6C-A012-46B0-05FB-EC321903A84D}"/>
              </a:ext>
            </a:extLst>
          </p:cNvPr>
          <p:cNvPicPr>
            <a:picLocks noChangeAspect="1"/>
          </p:cNvPicPr>
          <p:nvPr/>
        </p:nvPicPr>
        <p:blipFill>
          <a:blip r:embed="rId5"/>
          <a:stretch>
            <a:fillRect/>
          </a:stretch>
        </p:blipFill>
        <p:spPr>
          <a:xfrm>
            <a:off x="845032" y="1610546"/>
            <a:ext cx="2671867" cy="2156522"/>
          </a:xfrm>
          <a:prstGeom prst="rect">
            <a:avLst/>
          </a:prstGeom>
        </p:spPr>
      </p:pic>
      <p:pic>
        <p:nvPicPr>
          <p:cNvPr id="17" name="Picture 10" descr="A screenshot of a graph&#10;&#10;AI-generated content may be incorrect.">
            <a:extLst>
              <a:ext uri="{FF2B5EF4-FFF2-40B4-BE49-F238E27FC236}">
                <a16:creationId xmlns:a16="http://schemas.microsoft.com/office/drawing/2014/main" id="{DBC6E8F3-0638-085B-5707-D7F047D203B6}"/>
              </a:ext>
            </a:extLst>
          </p:cNvPr>
          <p:cNvPicPr>
            <a:picLocks noChangeAspect="1"/>
          </p:cNvPicPr>
          <p:nvPr/>
        </p:nvPicPr>
        <p:blipFill>
          <a:blip r:embed="rId6"/>
          <a:srcRect t="598" b="9112"/>
          <a:stretch>
            <a:fillRect/>
          </a:stretch>
        </p:blipFill>
        <p:spPr>
          <a:xfrm>
            <a:off x="4547597" y="1626067"/>
            <a:ext cx="3124702" cy="2107161"/>
          </a:xfrm>
          <a:prstGeom prst="rect">
            <a:avLst/>
          </a:prstGeom>
        </p:spPr>
      </p:pic>
      <p:pic>
        <p:nvPicPr>
          <p:cNvPr id="19" name="Picture 12" descr="A graph showing the temperature of a case&#10;&#10;AI-generated content may be incorrect.">
            <a:extLst>
              <a:ext uri="{FF2B5EF4-FFF2-40B4-BE49-F238E27FC236}">
                <a16:creationId xmlns:a16="http://schemas.microsoft.com/office/drawing/2014/main" id="{5F00BDA5-6EDE-BC08-EEE3-E472E3220603}"/>
              </a:ext>
            </a:extLst>
          </p:cNvPr>
          <p:cNvPicPr>
            <a:picLocks noChangeAspect="1"/>
          </p:cNvPicPr>
          <p:nvPr/>
        </p:nvPicPr>
        <p:blipFill>
          <a:blip r:embed="rId7"/>
          <a:stretch>
            <a:fillRect/>
          </a:stretch>
        </p:blipFill>
        <p:spPr>
          <a:xfrm>
            <a:off x="6588488" y="4278612"/>
            <a:ext cx="3145730" cy="1870462"/>
          </a:xfrm>
          <a:prstGeom prst="rect">
            <a:avLst/>
          </a:prstGeom>
        </p:spPr>
      </p:pic>
      <p:sp>
        <p:nvSpPr>
          <p:cNvPr id="21" name="TextBox 8">
            <a:extLst>
              <a:ext uri="{FF2B5EF4-FFF2-40B4-BE49-F238E27FC236}">
                <a16:creationId xmlns:a16="http://schemas.microsoft.com/office/drawing/2014/main" id="{A5D92ADE-6DB6-0B04-87CA-811D17E5D70D}"/>
              </a:ext>
            </a:extLst>
          </p:cNvPr>
          <p:cNvSpPr txBox="1"/>
          <p:nvPr/>
        </p:nvSpPr>
        <p:spPr>
          <a:xfrm>
            <a:off x="845032" y="3822357"/>
            <a:ext cx="2565400" cy="307777"/>
          </a:xfrm>
          <a:prstGeom prst="rect">
            <a:avLst/>
          </a:prstGeom>
          <a:noFill/>
        </p:spPr>
        <p:txBody>
          <a:bodyPr wrap="square">
            <a:spAutoFit/>
          </a:bodyPr>
          <a:lstStyle/>
          <a:p>
            <a:pPr algn="ctr">
              <a:defRPr/>
            </a:pPr>
            <a:r>
              <a:rPr lang="pt-BR" sz="1400" b="1">
                <a:solidFill>
                  <a:srgbClr val="000066"/>
                </a:solidFill>
                <a:latin typeface="+mj-lt"/>
              </a:rPr>
              <a:t>CBL &amp; VDL</a:t>
            </a:r>
          </a:p>
        </p:txBody>
      </p:sp>
      <p:sp>
        <p:nvSpPr>
          <p:cNvPr id="23" name="TextBox 8">
            <a:extLst>
              <a:ext uri="{FF2B5EF4-FFF2-40B4-BE49-F238E27FC236}">
                <a16:creationId xmlns:a16="http://schemas.microsoft.com/office/drawing/2014/main" id="{21C8DDE7-9224-DA8D-081C-9F815091FE3F}"/>
              </a:ext>
            </a:extLst>
          </p:cNvPr>
          <p:cNvSpPr txBox="1"/>
          <p:nvPr/>
        </p:nvSpPr>
        <p:spPr>
          <a:xfrm>
            <a:off x="2511730" y="6312317"/>
            <a:ext cx="2565400" cy="307777"/>
          </a:xfrm>
          <a:prstGeom prst="rect">
            <a:avLst/>
          </a:prstGeom>
          <a:noFill/>
        </p:spPr>
        <p:txBody>
          <a:bodyPr wrap="square">
            <a:spAutoFit/>
          </a:bodyPr>
          <a:lstStyle/>
          <a:p>
            <a:pPr algn="ctr">
              <a:defRPr/>
            </a:pPr>
            <a:r>
              <a:rPr lang="pt-BR" sz="1400" b="1">
                <a:solidFill>
                  <a:srgbClr val="000066"/>
                </a:solidFill>
                <a:latin typeface="+mj-lt"/>
              </a:rPr>
              <a:t>USIT</a:t>
            </a:r>
          </a:p>
        </p:txBody>
      </p:sp>
      <p:sp>
        <p:nvSpPr>
          <p:cNvPr id="25" name="TextBox 8">
            <a:extLst>
              <a:ext uri="{FF2B5EF4-FFF2-40B4-BE49-F238E27FC236}">
                <a16:creationId xmlns:a16="http://schemas.microsoft.com/office/drawing/2014/main" id="{8CDD7FA5-E626-E1DC-2DD4-C08F792081D4}"/>
              </a:ext>
            </a:extLst>
          </p:cNvPr>
          <p:cNvSpPr txBox="1"/>
          <p:nvPr/>
        </p:nvSpPr>
        <p:spPr>
          <a:xfrm>
            <a:off x="4780793" y="3762165"/>
            <a:ext cx="2565400" cy="307777"/>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pt-BR" sz="1400" b="1">
                <a:solidFill>
                  <a:srgbClr val="000066"/>
                </a:solidFill>
                <a:latin typeface="+mj-lt"/>
              </a:rPr>
              <a:t>Pulse </a:t>
            </a:r>
            <a:r>
              <a:rPr lang="pt-BR" sz="1400" b="1" err="1">
                <a:solidFill>
                  <a:srgbClr val="000066"/>
                </a:solidFill>
                <a:latin typeface="+mj-lt"/>
              </a:rPr>
              <a:t>Neutron</a:t>
            </a:r>
            <a:r>
              <a:rPr lang="pt-BR" sz="1400" b="1">
                <a:solidFill>
                  <a:srgbClr val="000066"/>
                </a:solidFill>
                <a:latin typeface="+mj-lt"/>
              </a:rPr>
              <a:t> Logs</a:t>
            </a:r>
          </a:p>
        </p:txBody>
      </p:sp>
      <p:sp>
        <p:nvSpPr>
          <p:cNvPr id="27" name="TextBox 8">
            <a:extLst>
              <a:ext uri="{FF2B5EF4-FFF2-40B4-BE49-F238E27FC236}">
                <a16:creationId xmlns:a16="http://schemas.microsoft.com/office/drawing/2014/main" id="{F363196C-F081-B217-548B-E843B53DD39A}"/>
              </a:ext>
            </a:extLst>
          </p:cNvPr>
          <p:cNvSpPr txBox="1"/>
          <p:nvPr/>
        </p:nvSpPr>
        <p:spPr>
          <a:xfrm>
            <a:off x="6421220" y="6313321"/>
            <a:ext cx="3471050" cy="307777"/>
          </a:xfrm>
          <a:prstGeom prst="rect">
            <a:avLst/>
          </a:prstGeom>
          <a:noFill/>
        </p:spPr>
        <p:txBody>
          <a:bodyPr wrap="square" rtlCol="0">
            <a:spAutoFit/>
          </a:bodyPr>
          <a:lstStyle/>
          <a:p>
            <a:pPr algn="ctr">
              <a:defRPr/>
            </a:pPr>
            <a:r>
              <a:rPr lang="pt-BR" sz="1400" b="1" err="1">
                <a:solidFill>
                  <a:srgbClr val="000066"/>
                </a:solidFill>
                <a:latin typeface="+mj-lt"/>
              </a:rPr>
              <a:t>Pressure</a:t>
            </a:r>
            <a:r>
              <a:rPr lang="pt-BR" sz="1400" b="1">
                <a:solidFill>
                  <a:srgbClr val="000066"/>
                </a:solidFill>
                <a:latin typeface="+mj-lt"/>
              </a:rPr>
              <a:t> &amp; </a:t>
            </a:r>
            <a:r>
              <a:rPr lang="pt-BR" sz="1400" b="1" err="1">
                <a:solidFill>
                  <a:srgbClr val="000066"/>
                </a:solidFill>
                <a:latin typeface="+mj-lt"/>
              </a:rPr>
              <a:t>Temperature</a:t>
            </a:r>
            <a:r>
              <a:rPr lang="pt-BR" sz="1400" b="1">
                <a:solidFill>
                  <a:srgbClr val="000066"/>
                </a:solidFill>
                <a:latin typeface="+mj-lt"/>
              </a:rPr>
              <a:t> </a:t>
            </a:r>
            <a:r>
              <a:rPr lang="pt-BR" sz="1400" b="1" err="1">
                <a:solidFill>
                  <a:srgbClr val="000066"/>
                </a:solidFill>
                <a:latin typeface="+mj-lt"/>
              </a:rPr>
              <a:t>Sureveys</a:t>
            </a:r>
            <a:endParaRPr lang="pt-BR" sz="1400" b="1">
              <a:solidFill>
                <a:srgbClr val="000066"/>
              </a:solidFill>
              <a:latin typeface="+mj-lt"/>
            </a:endParaRPr>
          </a:p>
        </p:txBody>
      </p:sp>
      <p:sp>
        <p:nvSpPr>
          <p:cNvPr id="29" name="TextBox 8">
            <a:extLst>
              <a:ext uri="{FF2B5EF4-FFF2-40B4-BE49-F238E27FC236}">
                <a16:creationId xmlns:a16="http://schemas.microsoft.com/office/drawing/2014/main" id="{EC6D2483-BEAB-145E-600F-7CE1D1B1360C}"/>
              </a:ext>
            </a:extLst>
          </p:cNvPr>
          <p:cNvSpPr txBox="1"/>
          <p:nvPr/>
        </p:nvSpPr>
        <p:spPr>
          <a:xfrm>
            <a:off x="8875648" y="3808438"/>
            <a:ext cx="25654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err="1">
                <a:solidFill>
                  <a:srgbClr val="000066"/>
                </a:solidFill>
                <a:latin typeface="+mj-lt"/>
              </a:rPr>
              <a:t>Fiber</a:t>
            </a:r>
            <a:r>
              <a:rPr lang="pt-BR" sz="1400" b="1">
                <a:solidFill>
                  <a:srgbClr val="000066"/>
                </a:solidFill>
                <a:latin typeface="+mj-lt"/>
              </a:rPr>
              <a:t> </a:t>
            </a:r>
            <a:r>
              <a:rPr lang="pt-BR" sz="1400" b="1" err="1">
                <a:solidFill>
                  <a:srgbClr val="000066"/>
                </a:solidFill>
                <a:latin typeface="+mj-lt"/>
              </a:rPr>
              <a:t>Optics</a:t>
            </a:r>
            <a:r>
              <a:rPr lang="pt-BR" sz="1400" b="1">
                <a:solidFill>
                  <a:srgbClr val="000066"/>
                </a:solidFill>
                <a:latin typeface="+mj-lt"/>
              </a:rPr>
              <a:t> </a:t>
            </a:r>
            <a:r>
              <a:rPr lang="pt-BR" sz="1400" b="1" err="1">
                <a:solidFill>
                  <a:srgbClr val="000066"/>
                </a:solidFill>
                <a:latin typeface="+mj-lt"/>
              </a:rPr>
              <a:t>Sensing</a:t>
            </a:r>
            <a:endParaRPr lang="pt-BR" sz="1400" b="1">
              <a:solidFill>
                <a:srgbClr val="000066"/>
              </a:solidFill>
              <a:latin typeface="+mj-lt"/>
            </a:endParaRPr>
          </a:p>
        </p:txBody>
      </p:sp>
      <p:sp>
        <p:nvSpPr>
          <p:cNvPr id="31" name="Rounded Rectangle 18">
            <a:extLst>
              <a:ext uri="{FF2B5EF4-FFF2-40B4-BE49-F238E27FC236}">
                <a16:creationId xmlns:a16="http://schemas.microsoft.com/office/drawing/2014/main" id="{40468EE6-B275-9F14-F0E6-D7F38736471E}"/>
              </a:ext>
            </a:extLst>
          </p:cNvPr>
          <p:cNvSpPr/>
          <p:nvPr/>
        </p:nvSpPr>
        <p:spPr>
          <a:xfrm flipV="1">
            <a:off x="8180377" y="2924377"/>
            <a:ext cx="254000" cy="1778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87065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4B425-0601-43D6-4F59-8268F41B0FDA}"/>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31134FCB-DCF4-0B30-3B83-F19E554C3E7C}"/>
              </a:ext>
            </a:extLst>
          </p:cNvPr>
          <p:cNvSpPr>
            <a:spLocks noGrp="1"/>
          </p:cNvSpPr>
          <p:nvPr>
            <p:ph type="title"/>
          </p:nvPr>
        </p:nvSpPr>
        <p:spPr/>
        <p:txBody>
          <a:bodyPr/>
          <a:lstStyle/>
          <a:p>
            <a:r>
              <a:rPr lang="en-US"/>
              <a:t>Tool Comparison Table</a:t>
            </a:r>
            <a:endParaRPr lang="pt-BR"/>
          </a:p>
        </p:txBody>
      </p:sp>
      <p:pic>
        <p:nvPicPr>
          <p:cNvPr id="2" name="Gráfico 1">
            <a:extLst>
              <a:ext uri="{FF2B5EF4-FFF2-40B4-BE49-F238E27FC236}">
                <a16:creationId xmlns:a16="http://schemas.microsoft.com/office/drawing/2014/main" id="{178A6867-D302-A69F-5E76-26FD470916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4217" y="2219790"/>
            <a:ext cx="8149760" cy="2759152"/>
          </a:xfrm>
          <a:prstGeom prst="rect">
            <a:avLst/>
          </a:prstGeom>
        </p:spPr>
      </p:pic>
    </p:spTree>
    <p:extLst>
      <p:ext uri="{BB962C8B-B14F-4D97-AF65-F5344CB8AC3E}">
        <p14:creationId xmlns:p14="http://schemas.microsoft.com/office/powerpoint/2010/main" val="3992100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D4C3C-0BC1-E7EB-AE69-F2270A3C9D98}"/>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F991F903-E9E1-040D-42F1-B40561BC1734}"/>
              </a:ext>
            </a:extLst>
          </p:cNvPr>
          <p:cNvSpPr>
            <a:spLocks noGrp="1"/>
          </p:cNvSpPr>
          <p:nvPr>
            <p:ph type="body" sz="quarter" idx="16"/>
          </p:nvPr>
        </p:nvSpPr>
        <p:spPr/>
        <p:txBody>
          <a:bodyPr vert="horz" lIns="91440" tIns="45720" rIns="91440" bIns="45720" rtlCol="0" anchor="t">
            <a:normAutofit/>
          </a:bodyPr>
          <a:lstStyle/>
          <a:p>
            <a:pPr>
              <a:lnSpc>
                <a:spcPct val="150000"/>
              </a:lnSpc>
            </a:pPr>
            <a:r>
              <a:rPr lang="en-US" sz="2000"/>
              <a:t>Machine learning prediction of isolation failure</a:t>
            </a:r>
            <a:endParaRPr lang="en-US" sz="2000">
              <a:ea typeface="Nirmala Text"/>
              <a:cs typeface="Nirmala Text"/>
            </a:endParaRPr>
          </a:p>
          <a:p>
            <a:pPr>
              <a:lnSpc>
                <a:spcPct val="150000"/>
              </a:lnSpc>
            </a:pPr>
            <a:r>
              <a:rPr lang="en-US" sz="2000"/>
              <a:t>Smart cements (sensing materials, self-healing)</a:t>
            </a:r>
            <a:endParaRPr lang="en-US" sz="2000">
              <a:ea typeface="Nirmala Text"/>
              <a:cs typeface="Nirmala Text"/>
            </a:endParaRPr>
          </a:p>
          <a:p>
            <a:pPr>
              <a:lnSpc>
                <a:spcPct val="150000"/>
              </a:lnSpc>
            </a:pPr>
            <a:r>
              <a:rPr lang="en-US" sz="2000"/>
              <a:t>Permanent downhole sensors</a:t>
            </a:r>
            <a:endParaRPr lang="en-US" sz="1800">
              <a:ea typeface="Nirmala Text"/>
              <a:cs typeface="Nirmala Text"/>
            </a:endParaRPr>
          </a:p>
          <a:p>
            <a:pPr marL="0" indent="0">
              <a:lnSpc>
                <a:spcPct val="150000"/>
              </a:lnSpc>
              <a:buNone/>
            </a:pPr>
            <a:endParaRPr lang="en-US" sz="2800"/>
          </a:p>
          <a:p>
            <a:pPr marL="0" indent="0">
              <a:lnSpc>
                <a:spcPct val="150000"/>
              </a:lnSpc>
              <a:buNone/>
            </a:pPr>
            <a:endParaRPr lang="en-US" sz="2800"/>
          </a:p>
        </p:txBody>
      </p:sp>
      <p:sp>
        <p:nvSpPr>
          <p:cNvPr id="3" name="Título 2">
            <a:extLst>
              <a:ext uri="{FF2B5EF4-FFF2-40B4-BE49-F238E27FC236}">
                <a16:creationId xmlns:a16="http://schemas.microsoft.com/office/drawing/2014/main" id="{59E9C32D-92B6-DF05-3FC2-AE8AE9A58755}"/>
              </a:ext>
            </a:extLst>
          </p:cNvPr>
          <p:cNvSpPr>
            <a:spLocks noGrp="1"/>
          </p:cNvSpPr>
          <p:nvPr>
            <p:ph type="title"/>
          </p:nvPr>
        </p:nvSpPr>
        <p:spPr/>
        <p:txBody>
          <a:bodyPr/>
          <a:lstStyle/>
          <a:p>
            <a:r>
              <a:rPr lang="en-US"/>
              <a:t>Cement Integrity Monitoring Trends</a:t>
            </a:r>
            <a:endParaRPr lang="pt-BR"/>
          </a:p>
        </p:txBody>
      </p:sp>
      <p:pic>
        <p:nvPicPr>
          <p:cNvPr id="5" name="Picture 4" descr="A close-up of a graph&#10;&#10;AI-generated content may be incorrect.">
            <a:extLst>
              <a:ext uri="{FF2B5EF4-FFF2-40B4-BE49-F238E27FC236}">
                <a16:creationId xmlns:a16="http://schemas.microsoft.com/office/drawing/2014/main" id="{A5693ED2-6B45-CD81-1030-72F65B2C62A8}"/>
              </a:ext>
            </a:extLst>
          </p:cNvPr>
          <p:cNvPicPr>
            <a:picLocks noChangeAspect="1"/>
          </p:cNvPicPr>
          <p:nvPr/>
        </p:nvPicPr>
        <p:blipFill>
          <a:blip r:embed="rId3"/>
          <a:stretch>
            <a:fillRect/>
          </a:stretch>
        </p:blipFill>
        <p:spPr>
          <a:xfrm>
            <a:off x="490565" y="3663105"/>
            <a:ext cx="4013200" cy="2165146"/>
          </a:xfrm>
          <a:prstGeom prst="rect">
            <a:avLst/>
          </a:prstGeom>
        </p:spPr>
      </p:pic>
      <p:pic>
        <p:nvPicPr>
          <p:cNvPr id="8" name="Picture 7" descr="A diagram of a machine learning&#10;&#10;AI-generated content may be incorrect.">
            <a:extLst>
              <a:ext uri="{FF2B5EF4-FFF2-40B4-BE49-F238E27FC236}">
                <a16:creationId xmlns:a16="http://schemas.microsoft.com/office/drawing/2014/main" id="{D8417920-2AC5-585E-45FC-6ACB8250FA75}"/>
              </a:ext>
            </a:extLst>
          </p:cNvPr>
          <p:cNvPicPr>
            <a:picLocks noChangeAspect="1"/>
          </p:cNvPicPr>
          <p:nvPr/>
        </p:nvPicPr>
        <p:blipFill>
          <a:blip r:embed="rId4"/>
          <a:stretch>
            <a:fillRect/>
          </a:stretch>
        </p:blipFill>
        <p:spPr>
          <a:xfrm>
            <a:off x="7210156" y="1800000"/>
            <a:ext cx="4013200" cy="4039895"/>
          </a:xfrm>
          <a:prstGeom prst="rect">
            <a:avLst/>
          </a:prstGeom>
        </p:spPr>
      </p:pic>
    </p:spTree>
    <p:extLst>
      <p:ext uri="{BB962C8B-B14F-4D97-AF65-F5344CB8AC3E}">
        <p14:creationId xmlns:p14="http://schemas.microsoft.com/office/powerpoint/2010/main" val="3396128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42F19-9139-9873-0359-F5A50257D405}"/>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05683DDB-CB27-6013-84E3-EAF1DD007DC4}"/>
              </a:ext>
            </a:extLst>
          </p:cNvPr>
          <p:cNvSpPr>
            <a:spLocks noGrp="1"/>
          </p:cNvSpPr>
          <p:nvPr>
            <p:ph type="body" sz="quarter" idx="16"/>
          </p:nvPr>
        </p:nvSpPr>
        <p:spPr/>
        <p:txBody>
          <a:bodyPr>
            <a:normAutofit/>
          </a:bodyPr>
          <a:lstStyle/>
          <a:p>
            <a:pPr>
              <a:lnSpc>
                <a:spcPct val="150000"/>
              </a:lnSpc>
            </a:pPr>
            <a:r>
              <a:rPr lang="en-US" sz="2000"/>
              <a:t>Early Evaluation (while rig is on site)</a:t>
            </a:r>
          </a:p>
          <a:p>
            <a:pPr>
              <a:lnSpc>
                <a:spcPct val="150000"/>
              </a:lnSpc>
            </a:pPr>
            <a:r>
              <a:rPr lang="en-US" sz="2000"/>
              <a:t>Long-Term Surveillance (DTS, casing pressure)</a:t>
            </a:r>
          </a:p>
          <a:p>
            <a:pPr>
              <a:lnSpc>
                <a:spcPct val="150000"/>
              </a:lnSpc>
            </a:pPr>
            <a:r>
              <a:rPr lang="en-US" sz="2000"/>
              <a:t>Life-cycle Integrity Plan</a:t>
            </a:r>
          </a:p>
          <a:p>
            <a:pPr marL="0" indent="0">
              <a:lnSpc>
                <a:spcPct val="150000"/>
              </a:lnSpc>
              <a:buNone/>
            </a:pPr>
            <a:endParaRPr lang="en-US" sz="2000"/>
          </a:p>
          <a:p>
            <a:pPr marL="0" indent="0">
              <a:lnSpc>
                <a:spcPct val="150000"/>
              </a:lnSpc>
              <a:buNone/>
            </a:pPr>
            <a:endParaRPr lang="en-US" sz="2000"/>
          </a:p>
        </p:txBody>
      </p:sp>
      <p:sp>
        <p:nvSpPr>
          <p:cNvPr id="3" name="Título 2">
            <a:extLst>
              <a:ext uri="{FF2B5EF4-FFF2-40B4-BE49-F238E27FC236}">
                <a16:creationId xmlns:a16="http://schemas.microsoft.com/office/drawing/2014/main" id="{57F1212B-727C-533B-C691-1590F996B924}"/>
              </a:ext>
            </a:extLst>
          </p:cNvPr>
          <p:cNvSpPr>
            <a:spLocks noGrp="1"/>
          </p:cNvSpPr>
          <p:nvPr>
            <p:ph type="title"/>
          </p:nvPr>
        </p:nvSpPr>
        <p:spPr/>
        <p:txBody>
          <a:bodyPr/>
          <a:lstStyle/>
          <a:p>
            <a:r>
              <a:rPr lang="en-US"/>
              <a:t>Integration Strategy</a:t>
            </a:r>
            <a:endParaRPr lang="pt-BR"/>
          </a:p>
        </p:txBody>
      </p:sp>
    </p:spTree>
    <p:extLst>
      <p:ext uri="{BB962C8B-B14F-4D97-AF65-F5344CB8AC3E}">
        <p14:creationId xmlns:p14="http://schemas.microsoft.com/office/powerpoint/2010/main" val="4068880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51608-8661-6E47-F3A4-B618472D5E4C}"/>
            </a:ext>
          </a:extLst>
        </p:cNvPr>
        <p:cNvGrpSpPr/>
        <p:nvPr/>
      </p:nvGrpSpPr>
      <p:grpSpPr>
        <a:xfrm>
          <a:off x="0" y="0"/>
          <a:ext cx="0" cy="0"/>
          <a:chOff x="0" y="0"/>
          <a:chExt cx="0" cy="0"/>
        </a:xfrm>
      </p:grpSpPr>
      <p:pic>
        <p:nvPicPr>
          <p:cNvPr id="2" name="Imagem 6">
            <a:extLst>
              <a:ext uri="{FF2B5EF4-FFF2-40B4-BE49-F238E27FC236}">
                <a16:creationId xmlns:a16="http://schemas.microsoft.com/office/drawing/2014/main" id="{11FE0604-AE86-70A7-D7B9-D1BD559437D5}"/>
              </a:ext>
            </a:extLst>
          </p:cNvPr>
          <p:cNvPicPr>
            <a:picLocks noChangeAspect="1"/>
          </p:cNvPicPr>
          <p:nvPr/>
        </p:nvPicPr>
        <p:blipFill>
          <a:blip r:embed="rId3">
            <a:extLst>
              <a:ext uri="{28A0092B-C50C-407E-A947-70E740481C1C}">
                <a14:useLocalDpi xmlns:a14="http://schemas.microsoft.com/office/drawing/2010/main" val="0"/>
              </a:ext>
            </a:extLst>
          </a:blip>
          <a:srcRect l="18292" t="25955" b="12362"/>
          <a:stretch/>
        </p:blipFill>
        <p:spPr>
          <a:xfrm>
            <a:off x="6238610" y="0"/>
            <a:ext cx="5953391" cy="6858000"/>
          </a:xfrm>
          <a:custGeom>
            <a:avLst/>
            <a:gdLst>
              <a:gd name="connsiteX0" fmla="*/ 5904220 w 5953391"/>
              <a:gd name="connsiteY0" fmla="*/ 0 h 6858000"/>
              <a:gd name="connsiteX1" fmla="*/ 5953391 w 5953391"/>
              <a:gd name="connsiteY1" fmla="*/ 0 h 6858000"/>
              <a:gd name="connsiteX2" fmla="*/ 5953391 w 5953391"/>
              <a:gd name="connsiteY2" fmla="*/ 6858000 h 6858000"/>
              <a:gd name="connsiteX3" fmla="*/ 1274488 w 5953391"/>
              <a:gd name="connsiteY3" fmla="*/ 6858000 h 6858000"/>
              <a:gd name="connsiteX4" fmla="*/ 113417 w 5953391"/>
              <a:gd name="connsiteY4" fmla="*/ 4010115 h 6858000"/>
              <a:gd name="connsiteX5" fmla="*/ 951034 w 5953391"/>
              <a:gd name="connsiteY5" fmla="*/ 2019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391" h="6858000">
                <a:moveTo>
                  <a:pt x="5904220" y="0"/>
                </a:moveTo>
                <a:lnTo>
                  <a:pt x="5953391" y="0"/>
                </a:lnTo>
                <a:lnTo>
                  <a:pt x="5953391" y="6858000"/>
                </a:lnTo>
                <a:lnTo>
                  <a:pt x="1274488" y="6858000"/>
                </a:lnTo>
                <a:lnTo>
                  <a:pt x="113417" y="4010115"/>
                </a:lnTo>
                <a:cubicBezTo>
                  <a:pt x="-205004" y="3229092"/>
                  <a:pt x="170011" y="2337816"/>
                  <a:pt x="951034" y="2019395"/>
                </a:cubicBezTo>
                <a:close/>
              </a:path>
            </a:pathLst>
          </a:custGeom>
          <a:solidFill>
            <a:schemeClr val="accent1"/>
          </a:solidFill>
        </p:spPr>
      </p:pic>
      <p:sp>
        <p:nvSpPr>
          <p:cNvPr id="7" name="Espaço Reservado para Texto 6">
            <a:extLst>
              <a:ext uri="{FF2B5EF4-FFF2-40B4-BE49-F238E27FC236}">
                <a16:creationId xmlns:a16="http://schemas.microsoft.com/office/drawing/2014/main" id="{EF23F9A7-8BDD-5712-CA12-4A60C6A97698}"/>
              </a:ext>
            </a:extLst>
          </p:cNvPr>
          <p:cNvSpPr>
            <a:spLocks noGrp="1"/>
          </p:cNvSpPr>
          <p:nvPr>
            <p:ph type="body" sz="quarter" idx="16"/>
          </p:nvPr>
        </p:nvSpPr>
        <p:spPr>
          <a:xfrm>
            <a:off x="247650" y="1800000"/>
            <a:ext cx="8116779" cy="4371975"/>
          </a:xfrm>
        </p:spPr>
        <p:txBody>
          <a:bodyPr vert="horz" lIns="91440" tIns="45720" rIns="91440" bIns="45720" rtlCol="0" anchor="t">
            <a:normAutofit/>
          </a:bodyPr>
          <a:lstStyle/>
          <a:p>
            <a:pPr>
              <a:lnSpc>
                <a:spcPct val="150000"/>
              </a:lnSpc>
            </a:pPr>
            <a:r>
              <a:rPr lang="en-US" sz="2000"/>
              <a:t>Evaluation must match design and environment</a:t>
            </a:r>
          </a:p>
          <a:p>
            <a:pPr>
              <a:lnSpc>
                <a:spcPct val="150000"/>
              </a:lnSpc>
            </a:pPr>
            <a:r>
              <a:rPr lang="en-US" sz="2000"/>
              <a:t>Digital tools and smart cements are the future</a:t>
            </a:r>
            <a:endParaRPr lang="en-US" sz="2000">
              <a:ea typeface="Nirmala Text"/>
              <a:cs typeface="Nirmala Text"/>
            </a:endParaRPr>
          </a:p>
          <a:p>
            <a:pPr marL="0" indent="0">
              <a:lnSpc>
                <a:spcPct val="150000"/>
              </a:lnSpc>
              <a:buNone/>
            </a:pPr>
            <a:endParaRPr lang="en-US" sz="2000"/>
          </a:p>
          <a:p>
            <a:pPr marL="0" indent="0">
              <a:lnSpc>
                <a:spcPct val="150000"/>
              </a:lnSpc>
              <a:buNone/>
            </a:pPr>
            <a:endParaRPr lang="en-US" sz="2000"/>
          </a:p>
        </p:txBody>
      </p:sp>
      <p:sp>
        <p:nvSpPr>
          <p:cNvPr id="3" name="Título 2">
            <a:extLst>
              <a:ext uri="{FF2B5EF4-FFF2-40B4-BE49-F238E27FC236}">
                <a16:creationId xmlns:a16="http://schemas.microsoft.com/office/drawing/2014/main" id="{0BD1D450-C5C8-A5BD-7390-DF060E72BFDB}"/>
              </a:ext>
            </a:extLst>
          </p:cNvPr>
          <p:cNvSpPr>
            <a:spLocks noGrp="1"/>
          </p:cNvSpPr>
          <p:nvPr>
            <p:ph type="title"/>
          </p:nvPr>
        </p:nvSpPr>
        <p:spPr/>
        <p:txBody>
          <a:bodyPr/>
          <a:lstStyle/>
          <a:p>
            <a:r>
              <a:rPr lang="en-US"/>
              <a:t>Final Thoughts</a:t>
            </a:r>
            <a:endParaRPr lang="pt-BR"/>
          </a:p>
        </p:txBody>
      </p:sp>
    </p:spTree>
    <p:extLst>
      <p:ext uri="{BB962C8B-B14F-4D97-AF65-F5344CB8AC3E}">
        <p14:creationId xmlns:p14="http://schemas.microsoft.com/office/powerpoint/2010/main" val="557235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0830-D435-5148-6BA6-3FDE4924AF7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33B483-DC16-0C24-D39F-2B1120E2A172}"/>
              </a:ext>
            </a:extLst>
          </p:cNvPr>
          <p:cNvSpPr>
            <a:spLocks noGrp="1"/>
          </p:cNvSpPr>
          <p:nvPr>
            <p:ph type="title"/>
          </p:nvPr>
        </p:nvSpPr>
        <p:spPr>
          <a:xfrm>
            <a:off x="394735" y="2784047"/>
            <a:ext cx="5320265" cy="1289905"/>
          </a:xfrm>
        </p:spPr>
        <p:txBody>
          <a:bodyPr anchor="ctr">
            <a:noAutofit/>
          </a:bodyPr>
          <a:lstStyle/>
          <a:p>
            <a:r>
              <a:rPr lang="en-US" sz="4400" dirty="0"/>
              <a:t>Thank You!</a:t>
            </a:r>
            <a:endParaRPr lang="pt-BR" dirty="0"/>
          </a:p>
        </p:txBody>
      </p:sp>
      <p:pic>
        <p:nvPicPr>
          <p:cNvPr id="3" name="Imagem 2">
            <a:extLst>
              <a:ext uri="{FF2B5EF4-FFF2-40B4-BE49-F238E27FC236}">
                <a16:creationId xmlns:a16="http://schemas.microsoft.com/office/drawing/2014/main" id="{5D289592-C189-85E3-FE46-ED5F852A31CA}"/>
              </a:ext>
            </a:extLst>
          </p:cNvPr>
          <p:cNvPicPr>
            <a:picLocks noChangeAspect="1"/>
          </p:cNvPicPr>
          <p:nvPr/>
        </p:nvPicPr>
        <p:blipFill>
          <a:blip r:embed="rId2">
            <a:extLst>
              <a:ext uri="{28A0092B-C50C-407E-A947-70E740481C1C}">
                <a14:useLocalDpi xmlns:a14="http://schemas.microsoft.com/office/drawing/2010/main" val="0"/>
              </a:ext>
            </a:extLst>
          </a:blip>
          <a:srcRect l="23202" r="23202"/>
          <a:stretch/>
        </p:blipFill>
        <p:spPr>
          <a:xfrm>
            <a:off x="6238610" y="0"/>
            <a:ext cx="5953391" cy="6858000"/>
          </a:xfrm>
          <a:custGeom>
            <a:avLst/>
            <a:gdLst>
              <a:gd name="connsiteX0" fmla="*/ 5904220 w 5953391"/>
              <a:gd name="connsiteY0" fmla="*/ 0 h 6858000"/>
              <a:gd name="connsiteX1" fmla="*/ 5953391 w 5953391"/>
              <a:gd name="connsiteY1" fmla="*/ 0 h 6858000"/>
              <a:gd name="connsiteX2" fmla="*/ 5953391 w 5953391"/>
              <a:gd name="connsiteY2" fmla="*/ 6858000 h 6858000"/>
              <a:gd name="connsiteX3" fmla="*/ 1274488 w 5953391"/>
              <a:gd name="connsiteY3" fmla="*/ 6858000 h 6858000"/>
              <a:gd name="connsiteX4" fmla="*/ 113417 w 5953391"/>
              <a:gd name="connsiteY4" fmla="*/ 4010115 h 6858000"/>
              <a:gd name="connsiteX5" fmla="*/ 951034 w 5953391"/>
              <a:gd name="connsiteY5" fmla="*/ 2019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391" h="6858000">
                <a:moveTo>
                  <a:pt x="5904220" y="0"/>
                </a:moveTo>
                <a:lnTo>
                  <a:pt x="5953391" y="0"/>
                </a:lnTo>
                <a:lnTo>
                  <a:pt x="5953391" y="6858000"/>
                </a:lnTo>
                <a:lnTo>
                  <a:pt x="1274488" y="6858000"/>
                </a:lnTo>
                <a:lnTo>
                  <a:pt x="113417" y="4010115"/>
                </a:lnTo>
                <a:cubicBezTo>
                  <a:pt x="-205004" y="3229092"/>
                  <a:pt x="170011" y="2337816"/>
                  <a:pt x="951034" y="2019395"/>
                </a:cubicBezTo>
                <a:close/>
              </a:path>
            </a:pathLst>
          </a:custGeom>
        </p:spPr>
      </p:pic>
    </p:spTree>
    <p:extLst>
      <p:ext uri="{BB962C8B-B14F-4D97-AF65-F5344CB8AC3E}">
        <p14:creationId xmlns:p14="http://schemas.microsoft.com/office/powerpoint/2010/main" val="2689560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632D1-243E-1E0A-B667-8BA5BCD8A2F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4A53870-CA9D-8CAC-EDEB-B1B405D17E5A}"/>
              </a:ext>
            </a:extLst>
          </p:cNvPr>
          <p:cNvSpPr>
            <a:spLocks noGrp="1"/>
          </p:cNvSpPr>
          <p:nvPr>
            <p:ph type="title"/>
          </p:nvPr>
        </p:nvSpPr>
        <p:spPr/>
        <p:txBody>
          <a:bodyPr>
            <a:noAutofit/>
          </a:bodyPr>
          <a:lstStyle/>
          <a:p>
            <a:r>
              <a:rPr kumimoji="0" lang="pt-BR" sz="3200" i="0" u="none" strike="noStrike" kern="1200" cap="none" spc="0" normalizeH="0" baseline="0" noProof="0" err="1">
                <a:ln>
                  <a:noFill/>
                </a:ln>
                <a:effectLst/>
                <a:uLnTx/>
                <a:uFillTx/>
                <a:ea typeface="+mj-ea"/>
                <a:cs typeface="+mj-cs"/>
              </a:rPr>
              <a:t>Investigation</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of</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well</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integrity</a:t>
            </a:r>
            <a:r>
              <a:rPr lang="pt-BR" sz="3200"/>
              <a:t> </a:t>
            </a:r>
            <a:r>
              <a:rPr lang="pt-BR" sz="3200" err="1"/>
              <a:t>of</a:t>
            </a:r>
            <a:r>
              <a:rPr lang="pt-BR" sz="3200"/>
              <a:t> a 33 </a:t>
            </a:r>
            <a:r>
              <a:rPr lang="pt-BR" sz="3200" err="1"/>
              <a:t>years</a:t>
            </a:r>
            <a:r>
              <a:rPr lang="pt-BR" sz="3200"/>
              <a:t> </a:t>
            </a:r>
            <a:r>
              <a:rPr lang="pt-BR" sz="3200" err="1"/>
              <a:t>old</a:t>
            </a:r>
            <a:r>
              <a:rPr lang="pt-BR" sz="3200"/>
              <a:t> offshore </a:t>
            </a:r>
            <a:r>
              <a:rPr kumimoji="0" lang="pt-BR" sz="3200" i="0" u="none" strike="noStrike" kern="1200" cap="none" spc="0" normalizeH="0" baseline="0" noProof="0" err="1">
                <a:ln>
                  <a:noFill/>
                </a:ln>
                <a:effectLst/>
                <a:uLnTx/>
                <a:uFillTx/>
                <a:ea typeface="+mj-ea"/>
                <a:cs typeface="+mj-cs"/>
              </a:rPr>
              <a:t>well</a:t>
            </a:r>
            <a:r>
              <a:rPr kumimoji="0" lang="pt-BR" sz="3200" i="0" u="none" strike="noStrike" kern="1200" cap="none" spc="0" normalizeH="0" baseline="0" noProof="0">
                <a:ln>
                  <a:noFill/>
                </a:ln>
                <a:effectLst/>
                <a:uLnTx/>
                <a:uFillTx/>
                <a:ea typeface="+mj-ea"/>
                <a:cs typeface="+mj-cs"/>
              </a:rPr>
              <a:t> in </a:t>
            </a:r>
            <a:r>
              <a:rPr kumimoji="0" lang="pt-BR" sz="3200" i="0" u="none" strike="noStrike" kern="1200" cap="none" spc="0" normalizeH="0" baseline="0" noProof="0" err="1">
                <a:ln>
                  <a:noFill/>
                </a:ln>
                <a:effectLst/>
                <a:uLnTx/>
                <a:uFillTx/>
                <a:ea typeface="+mj-ea"/>
                <a:cs typeface="+mj-cs"/>
              </a:rPr>
              <a:t>Norway</a:t>
            </a:r>
            <a:endParaRPr lang="pt-BR"/>
          </a:p>
        </p:txBody>
      </p:sp>
      <p:pic>
        <p:nvPicPr>
          <p:cNvPr id="8" name="Picture 4" descr="A diagram of a construction site&#10;&#10;AI-generated content may be incorrect.">
            <a:extLst>
              <a:ext uri="{FF2B5EF4-FFF2-40B4-BE49-F238E27FC236}">
                <a16:creationId xmlns:a16="http://schemas.microsoft.com/office/drawing/2014/main" id="{439259C0-2142-26C6-8EE0-CB6D78D1E7F9}"/>
              </a:ext>
            </a:extLst>
          </p:cNvPr>
          <p:cNvPicPr>
            <a:picLocks noChangeAspect="1"/>
          </p:cNvPicPr>
          <p:nvPr/>
        </p:nvPicPr>
        <p:blipFill>
          <a:blip r:embed="rId3"/>
          <a:srcRect r="4087" b="7732"/>
          <a:stretch/>
        </p:blipFill>
        <p:spPr>
          <a:xfrm>
            <a:off x="3946576" y="1553604"/>
            <a:ext cx="3867372" cy="4621578"/>
          </a:xfrm>
          <a:prstGeom prst="rect">
            <a:avLst/>
          </a:prstGeom>
          <a:noFill/>
        </p:spPr>
      </p:pic>
      <p:sp>
        <p:nvSpPr>
          <p:cNvPr id="9" name="Alternate Process 5">
            <a:extLst>
              <a:ext uri="{FF2B5EF4-FFF2-40B4-BE49-F238E27FC236}">
                <a16:creationId xmlns:a16="http://schemas.microsoft.com/office/drawing/2014/main" id="{BC6124CE-00A9-EE9D-7A79-D3970D306809}"/>
              </a:ext>
            </a:extLst>
          </p:cNvPr>
          <p:cNvSpPr/>
          <p:nvPr/>
        </p:nvSpPr>
        <p:spPr>
          <a:xfrm>
            <a:off x="3944487" y="6322423"/>
            <a:ext cx="444633" cy="182880"/>
          </a:xfrm>
          <a:prstGeom prst="flowChartAlternate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TextBox 13">
            <a:extLst>
              <a:ext uri="{FF2B5EF4-FFF2-40B4-BE49-F238E27FC236}">
                <a16:creationId xmlns:a16="http://schemas.microsoft.com/office/drawing/2014/main" id="{AEB78E37-8F02-7DD4-0F3F-B4034790B6E7}"/>
              </a:ext>
            </a:extLst>
          </p:cNvPr>
          <p:cNvSpPr txBox="1"/>
          <p:nvPr/>
        </p:nvSpPr>
        <p:spPr>
          <a:xfrm>
            <a:off x="7772385" y="2610666"/>
            <a:ext cx="223374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prstClr val="black"/>
                </a:solidFill>
                <a:effectLst/>
                <a:uLnTx/>
                <a:uFillTx/>
                <a:latin typeface="Nirmala Text"/>
                <a:ea typeface="+mn-ea"/>
                <a:cs typeface="+mn-cs"/>
              </a:rPr>
              <a:t>69 m </a:t>
            </a:r>
            <a:r>
              <a:rPr kumimoji="0" lang="pt-BR" sz="1600" b="0" i="0" u="none" strike="noStrike" kern="1200" cap="none" spc="0" normalizeH="0" baseline="0" noProof="0" err="1">
                <a:ln>
                  <a:noFill/>
                </a:ln>
                <a:solidFill>
                  <a:prstClr val="black"/>
                </a:solidFill>
                <a:effectLst/>
                <a:uLnTx/>
                <a:uFillTx/>
                <a:latin typeface="Nirmala Text"/>
                <a:ea typeface="+mn-ea"/>
                <a:cs typeface="+mn-cs"/>
              </a:rPr>
              <a:t>water</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depth</a:t>
            </a:r>
            <a:endParaRPr kumimoji="0" lang="pt-BR" sz="1600" b="0" i="0" u="none" strike="noStrike" kern="1200" cap="none" spc="0" normalizeH="0" baseline="0" noProof="0">
              <a:ln>
                <a:noFill/>
              </a:ln>
              <a:solidFill>
                <a:prstClr val="black"/>
              </a:solidFill>
              <a:effectLst/>
              <a:uLnTx/>
              <a:uFillTx/>
              <a:latin typeface="Nirmala Text"/>
              <a:ea typeface="+mn-ea"/>
              <a:cs typeface="+mn-cs"/>
            </a:endParaRPr>
          </a:p>
        </p:txBody>
      </p:sp>
      <p:sp>
        <p:nvSpPr>
          <p:cNvPr id="14" name="CaixaDeTexto 13">
            <a:extLst>
              <a:ext uri="{FF2B5EF4-FFF2-40B4-BE49-F238E27FC236}">
                <a16:creationId xmlns:a16="http://schemas.microsoft.com/office/drawing/2014/main" id="{D8045209-B2AF-46E3-EFC5-1A901DF99497}"/>
              </a:ext>
            </a:extLst>
          </p:cNvPr>
          <p:cNvSpPr txBox="1"/>
          <p:nvPr/>
        </p:nvSpPr>
        <p:spPr>
          <a:xfrm>
            <a:off x="5791199" y="6403309"/>
            <a:ext cx="5960771" cy="342463"/>
          </a:xfrm>
          <a:prstGeom prst="rect">
            <a:avLst/>
          </a:prstGeom>
        </p:spPr>
        <p:txBody>
          <a:bodyPr vert="horz" wrap="none"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err="1">
                <a:ln>
                  <a:noFill/>
                </a:ln>
                <a:solidFill>
                  <a:srgbClr val="0D0D0D"/>
                </a:solidFill>
                <a:effectLst/>
                <a:uLnTx/>
                <a:uFillTx/>
                <a:latin typeface="Nirmala Text"/>
                <a:ea typeface="+mn-ea"/>
                <a:cs typeface="+mn-cs"/>
              </a:rPr>
              <a:t>Well</a:t>
            </a:r>
            <a:r>
              <a:rPr kumimoji="0" lang="pt-BR" sz="1000" b="0" i="0" u="none" strike="noStrike" kern="1200" cap="none" spc="0" normalizeH="0" baseline="0" noProof="0">
                <a:ln>
                  <a:noFill/>
                </a:ln>
                <a:solidFill>
                  <a:srgbClr val="0D0D0D"/>
                </a:solidFill>
                <a:effectLst/>
                <a:uLnTx/>
                <a:uFillTx/>
                <a:latin typeface="Nirmala Text"/>
                <a:ea typeface="+mn-ea"/>
                <a:cs typeface="+mn-cs"/>
              </a:rPr>
              <a:t> design </a:t>
            </a:r>
            <a:r>
              <a:rPr kumimoji="0" lang="pt-BR" sz="1000" b="0" i="0" u="none" strike="noStrike" kern="1200" cap="none" spc="0" normalizeH="0" baseline="0" noProof="0" err="1">
                <a:ln>
                  <a:noFill/>
                </a:ln>
                <a:solidFill>
                  <a:srgbClr val="0D0D0D"/>
                </a:solidFill>
                <a:effectLst/>
                <a:uLnTx/>
                <a:uFillTx/>
                <a:latin typeface="Nirmala Text"/>
                <a:ea typeface="+mn-ea"/>
                <a:cs typeface="+mn-cs"/>
              </a:rPr>
              <a:t>showing</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the</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location</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of</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sections</a:t>
            </a:r>
            <a:r>
              <a:rPr kumimoji="0" lang="pt-BR" sz="1000" b="0" i="0" u="none" strike="noStrike" kern="1200" cap="none" spc="0" normalizeH="0" baseline="0" noProof="0">
                <a:ln>
                  <a:noFill/>
                </a:ln>
                <a:solidFill>
                  <a:srgbClr val="0D0D0D"/>
                </a:solidFill>
                <a:effectLst/>
                <a:uLnTx/>
                <a:uFillTx/>
                <a:latin typeface="Nirmala Text"/>
                <a:ea typeface="+mn-ea"/>
                <a:cs typeface="+mn-cs"/>
              </a:rPr>
              <a:t>. In </a:t>
            </a:r>
            <a:r>
              <a:rPr kumimoji="0" lang="pt-BR" sz="1000" b="0" i="0" u="none" strike="noStrike" kern="1200" cap="none" spc="0" normalizeH="0" baseline="0" noProof="0" err="1">
                <a:ln>
                  <a:noFill/>
                </a:ln>
                <a:solidFill>
                  <a:srgbClr val="0D0D0D"/>
                </a:solidFill>
                <a:effectLst/>
                <a:uLnTx/>
                <a:uFillTx/>
                <a:latin typeface="Nirmala Text"/>
                <a:ea typeface="+mn-ea"/>
                <a:cs typeface="+mn-cs"/>
              </a:rPr>
              <a:t>purple</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the</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twenty</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three</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recovered</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sections</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err="1">
                <a:ln>
                  <a:noFill/>
                </a:ln>
                <a:solidFill>
                  <a:srgbClr val="0D0D0D"/>
                </a:solidFill>
                <a:effectLst/>
                <a:uLnTx/>
                <a:uFillTx/>
                <a:latin typeface="Nirmala Text"/>
                <a:ea typeface="+mn-ea"/>
                <a:cs typeface="+mn-cs"/>
              </a:rPr>
              <a:t>and</a:t>
            </a:r>
            <a:r>
              <a:rPr kumimoji="0" lang="pt-BR" sz="1000" b="0" i="0" u="none" strike="noStrike" kern="1200" cap="none" spc="0" normalizeH="0" baseline="0" noProof="0">
                <a:ln>
                  <a:noFill/>
                </a:ln>
                <a:solidFill>
                  <a:srgbClr val="0D0D0D"/>
                </a:solidFill>
                <a:effectLst/>
                <a:uLnTx/>
                <a:uFillTx/>
                <a:latin typeface="Nirmala Text"/>
                <a:ea typeface="+mn-ea"/>
                <a:cs typeface="+mn-cs"/>
              </a:rPr>
              <a:t> in </a:t>
            </a:r>
            <a:r>
              <a:rPr kumimoji="0" lang="pt-BR" sz="1000" b="0" i="0" u="none" strike="noStrike" kern="1200" cap="none" spc="0" normalizeH="0" baseline="0" noProof="0" err="1">
                <a:ln>
                  <a:noFill/>
                </a:ln>
                <a:solidFill>
                  <a:srgbClr val="0D0D0D"/>
                </a:solidFill>
                <a:effectLst/>
                <a:uLnTx/>
                <a:uFillTx/>
                <a:latin typeface="Nirmala Text"/>
                <a:ea typeface="+mn-ea"/>
                <a:cs typeface="+mn-cs"/>
              </a:rPr>
              <a:t>red</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the</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two</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sections</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our</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object</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of</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study</a:t>
            </a:r>
            <a:r>
              <a:rPr kumimoji="0" lang="pt-BR" sz="1000" b="0" i="0" u="none" strike="noStrike" kern="1200" cap="none" spc="0" normalizeH="0" baseline="0" noProof="0">
                <a:ln>
                  <a:noFill/>
                </a:ln>
                <a:solidFill>
                  <a:srgbClr val="0D0D0D"/>
                </a:solidFill>
                <a:effectLst/>
                <a:uLnTx/>
                <a:uFillTx/>
                <a:latin typeface="Nirmala Text"/>
                <a:ea typeface="+mn-ea"/>
                <a:cs typeface="+mn-cs"/>
              </a:rPr>
              <a:t>.</a:t>
            </a:r>
          </a:p>
        </p:txBody>
      </p:sp>
      <p:cxnSp>
        <p:nvCxnSpPr>
          <p:cNvPr id="15" name="Straight Connector 6">
            <a:extLst>
              <a:ext uri="{FF2B5EF4-FFF2-40B4-BE49-F238E27FC236}">
                <a16:creationId xmlns:a16="http://schemas.microsoft.com/office/drawing/2014/main" id="{CF7567E4-7563-B3CF-3449-AEEFD56C18B6}"/>
              </a:ext>
            </a:extLst>
          </p:cNvPr>
          <p:cNvCxnSpPr>
            <a:cxnSpLocks/>
          </p:cNvCxnSpPr>
          <p:nvPr/>
        </p:nvCxnSpPr>
        <p:spPr>
          <a:xfrm>
            <a:off x="5905500" y="6403309"/>
            <a:ext cx="5846471" cy="0"/>
          </a:xfrm>
          <a:prstGeom prst="line">
            <a:avLst/>
          </a:prstGeom>
          <a:ln w="12700">
            <a:solidFill>
              <a:srgbClr val="00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156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C50D-E564-A5A7-44FE-3BD34907DA9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4E23E0B-F4AB-1921-0DC2-1CE855FF8948}"/>
              </a:ext>
            </a:extLst>
          </p:cNvPr>
          <p:cNvSpPr>
            <a:spLocks noGrp="1"/>
          </p:cNvSpPr>
          <p:nvPr>
            <p:ph type="title"/>
          </p:nvPr>
        </p:nvSpPr>
        <p:spPr/>
        <p:txBody>
          <a:bodyPr>
            <a:normAutofit/>
          </a:bodyPr>
          <a:lstStyle/>
          <a:p>
            <a:pPr marL="0" marR="0" lvl="0" indent="0" defTabSz="762000" rtl="0" eaLnBrk="0" fontAlgn="base" latinLnBrk="0" hangingPunct="0">
              <a:lnSpc>
                <a:spcPct val="100000"/>
              </a:lnSpc>
              <a:spcBef>
                <a:spcPct val="0"/>
              </a:spcBef>
              <a:spcAft>
                <a:spcPct val="0"/>
              </a:spcAft>
              <a:buClrTx/>
              <a:buSzTx/>
              <a:buFontTx/>
              <a:buNone/>
              <a:tabLst/>
              <a:defRPr/>
            </a:pPr>
            <a:r>
              <a:rPr kumimoji="0" lang="pt-BR" altLang="en-BR" sz="3200" i="0" u="none" strike="noStrike" kern="1200" cap="none" spc="0" normalizeH="0" baseline="0" noProof="0" err="1">
                <a:ln>
                  <a:noFill/>
                </a:ln>
                <a:effectLst/>
                <a:uLnTx/>
                <a:uFillTx/>
                <a:ea typeface="+mj-ea"/>
                <a:cs typeface="+mj-cs"/>
              </a:rPr>
              <a:t>Heatflow</a:t>
            </a:r>
            <a:r>
              <a:rPr kumimoji="0" lang="pt-BR" altLang="en-BR" sz="3200" i="0" u="none" strike="noStrike" kern="1200" cap="none" spc="0" normalizeH="0" baseline="0" noProof="0">
                <a:ln>
                  <a:noFill/>
                </a:ln>
                <a:effectLst/>
                <a:uLnTx/>
                <a:uFillTx/>
                <a:ea typeface="+mj-ea"/>
                <a:cs typeface="+mj-cs"/>
              </a:rPr>
              <a:t> </a:t>
            </a:r>
            <a:r>
              <a:rPr kumimoji="0" lang="pt-BR" altLang="en-BR" sz="3200" i="0" u="none" strike="noStrike" kern="1200" cap="none" spc="0" normalizeH="0" baseline="0" noProof="0" err="1">
                <a:ln>
                  <a:noFill/>
                </a:ln>
                <a:effectLst/>
                <a:uLnTx/>
                <a:uFillTx/>
                <a:ea typeface="+mj-ea"/>
                <a:cs typeface="+mj-cs"/>
              </a:rPr>
              <a:t>During</a:t>
            </a:r>
            <a:r>
              <a:rPr kumimoji="0" lang="pt-BR" altLang="en-BR" sz="3200" i="0" u="none" strike="noStrike" kern="1200" cap="none" spc="0" normalizeH="0" baseline="0" noProof="0">
                <a:ln>
                  <a:noFill/>
                </a:ln>
                <a:effectLst/>
                <a:uLnTx/>
                <a:uFillTx/>
                <a:ea typeface="+mj-ea"/>
                <a:cs typeface="+mj-cs"/>
              </a:rPr>
              <a:t> Cement </a:t>
            </a:r>
            <a:r>
              <a:rPr kumimoji="0" lang="pt-BR" altLang="en-BR" sz="3200" i="0" u="none" strike="noStrike" kern="1200" cap="none" spc="0" normalizeH="0" baseline="0" noProof="0" err="1">
                <a:ln>
                  <a:noFill/>
                </a:ln>
                <a:effectLst/>
                <a:uLnTx/>
                <a:uFillTx/>
                <a:ea typeface="+mj-ea"/>
                <a:cs typeface="+mj-cs"/>
              </a:rPr>
              <a:t>Hydration</a:t>
            </a:r>
            <a:endParaRPr kumimoji="0" lang="pt-BR" sz="3200" i="0" u="none" strike="noStrike" kern="1200" cap="none" spc="0" normalizeH="0" baseline="0" noProof="0">
              <a:ln>
                <a:noFill/>
              </a:ln>
              <a:effectLst/>
              <a:uLnTx/>
              <a:uFillTx/>
              <a:ea typeface="+mj-ea"/>
              <a:cs typeface="+mj-cs"/>
            </a:endParaRPr>
          </a:p>
        </p:txBody>
      </p:sp>
      <p:grpSp>
        <p:nvGrpSpPr>
          <p:cNvPr id="94" name="Agrupar 93">
            <a:extLst>
              <a:ext uri="{FF2B5EF4-FFF2-40B4-BE49-F238E27FC236}">
                <a16:creationId xmlns:a16="http://schemas.microsoft.com/office/drawing/2014/main" id="{1119F879-A72A-7B83-9980-B5EE2698E999}"/>
              </a:ext>
            </a:extLst>
          </p:cNvPr>
          <p:cNvGrpSpPr/>
          <p:nvPr/>
        </p:nvGrpSpPr>
        <p:grpSpPr>
          <a:xfrm>
            <a:off x="2098894" y="1516593"/>
            <a:ext cx="7991937" cy="5060911"/>
            <a:chOff x="1890531" y="1295400"/>
            <a:chExt cx="8114138" cy="5138295"/>
          </a:xfrm>
        </p:grpSpPr>
        <p:sp>
          <p:nvSpPr>
            <p:cNvPr id="95" name="Rectangle 1027">
              <a:extLst>
                <a:ext uri="{FF2B5EF4-FFF2-40B4-BE49-F238E27FC236}">
                  <a16:creationId xmlns:a16="http://schemas.microsoft.com/office/drawing/2014/main" id="{D03A6354-5E63-C691-C40D-3B590BC6A408}"/>
                </a:ext>
              </a:extLst>
            </p:cNvPr>
            <p:cNvSpPr>
              <a:spLocks noChangeArrowheads="1"/>
            </p:cNvSpPr>
            <p:nvPr/>
          </p:nvSpPr>
          <p:spPr bwMode="auto">
            <a:xfrm>
              <a:off x="2423159" y="1295400"/>
              <a:ext cx="7038975" cy="4572000"/>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6" name="Freeform 1028">
              <a:extLst>
                <a:ext uri="{FF2B5EF4-FFF2-40B4-BE49-F238E27FC236}">
                  <a16:creationId xmlns:a16="http://schemas.microsoft.com/office/drawing/2014/main" id="{D0368078-4544-1FA3-C21C-AAF2F9270B54}"/>
                </a:ext>
              </a:extLst>
            </p:cNvPr>
            <p:cNvSpPr>
              <a:spLocks/>
            </p:cNvSpPr>
            <p:nvPr/>
          </p:nvSpPr>
          <p:spPr bwMode="auto">
            <a:xfrm>
              <a:off x="2440621" y="2417764"/>
              <a:ext cx="6977062" cy="3355975"/>
            </a:xfrm>
            <a:custGeom>
              <a:avLst/>
              <a:gdLst>
                <a:gd name="T0" fmla="*/ 0 w 3589"/>
                <a:gd name="T1" fmla="*/ 1689 h 1690"/>
                <a:gd name="T2" fmla="*/ 143 w 3589"/>
                <a:gd name="T3" fmla="*/ 1408 h 1690"/>
                <a:gd name="T4" fmla="*/ 2009 w 3589"/>
                <a:gd name="T5" fmla="*/ 1367 h 1690"/>
                <a:gd name="T6" fmla="*/ 2690 w 3589"/>
                <a:gd name="T7" fmla="*/ 80 h 1690"/>
                <a:gd name="T8" fmla="*/ 3588 w 3589"/>
                <a:gd name="T9" fmla="*/ 0 h 1690"/>
              </a:gdLst>
              <a:ahLst/>
              <a:cxnLst>
                <a:cxn ang="0">
                  <a:pos x="T0" y="T1"/>
                </a:cxn>
                <a:cxn ang="0">
                  <a:pos x="T2" y="T3"/>
                </a:cxn>
                <a:cxn ang="0">
                  <a:pos x="T4" y="T5"/>
                </a:cxn>
                <a:cxn ang="0">
                  <a:pos x="T6" y="T7"/>
                </a:cxn>
                <a:cxn ang="0">
                  <a:pos x="T8" y="T9"/>
                </a:cxn>
              </a:cxnLst>
              <a:rect l="0" t="0" r="r" b="b"/>
              <a:pathLst>
                <a:path w="3589" h="1690">
                  <a:moveTo>
                    <a:pt x="0" y="1689"/>
                  </a:moveTo>
                  <a:lnTo>
                    <a:pt x="143" y="1408"/>
                  </a:lnTo>
                  <a:lnTo>
                    <a:pt x="2009" y="1367"/>
                  </a:lnTo>
                  <a:lnTo>
                    <a:pt x="2690" y="80"/>
                  </a:lnTo>
                  <a:lnTo>
                    <a:pt x="3588" y="0"/>
                  </a:lnTo>
                </a:path>
              </a:pathLst>
            </a:custGeom>
            <a:solidFill>
              <a:srgbClr val="FFFFFF"/>
            </a:solidFill>
            <a:ln w="9525" cap="rnd" cmpd="sng">
              <a:solidFill>
                <a:srgbClr val="FF0046"/>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7" name="Freeform 1029">
              <a:extLst>
                <a:ext uri="{FF2B5EF4-FFF2-40B4-BE49-F238E27FC236}">
                  <a16:creationId xmlns:a16="http://schemas.microsoft.com/office/drawing/2014/main" id="{4B9B4810-E9E0-1C9C-614B-101F5EFD7868}"/>
                </a:ext>
              </a:extLst>
            </p:cNvPr>
            <p:cNvSpPr>
              <a:spLocks/>
            </p:cNvSpPr>
            <p:nvPr/>
          </p:nvSpPr>
          <p:spPr bwMode="auto">
            <a:xfrm>
              <a:off x="2499359" y="2743200"/>
              <a:ext cx="6977063" cy="3036888"/>
            </a:xfrm>
            <a:custGeom>
              <a:avLst/>
              <a:gdLst>
                <a:gd name="T0" fmla="*/ 0 w 3589"/>
                <a:gd name="T1" fmla="*/ 1528 h 1529"/>
                <a:gd name="T2" fmla="*/ 72 w 3589"/>
                <a:gd name="T3" fmla="*/ 1166 h 1529"/>
                <a:gd name="T4" fmla="*/ 108 w 3589"/>
                <a:gd name="T5" fmla="*/ 1126 h 1529"/>
                <a:gd name="T6" fmla="*/ 179 w 3589"/>
                <a:gd name="T7" fmla="*/ 1126 h 1529"/>
                <a:gd name="T8" fmla="*/ 215 w 3589"/>
                <a:gd name="T9" fmla="*/ 1166 h 1529"/>
                <a:gd name="T10" fmla="*/ 251 w 3589"/>
                <a:gd name="T11" fmla="*/ 1367 h 1529"/>
                <a:gd name="T12" fmla="*/ 287 w 3589"/>
                <a:gd name="T13" fmla="*/ 1407 h 1529"/>
                <a:gd name="T14" fmla="*/ 395 w 3589"/>
                <a:gd name="T15" fmla="*/ 1448 h 1529"/>
                <a:gd name="T16" fmla="*/ 2116 w 3589"/>
                <a:gd name="T17" fmla="*/ 1448 h 1529"/>
                <a:gd name="T18" fmla="*/ 2188 w 3589"/>
                <a:gd name="T19" fmla="*/ 1407 h 1529"/>
                <a:gd name="T20" fmla="*/ 2224 w 3589"/>
                <a:gd name="T21" fmla="*/ 1327 h 1529"/>
                <a:gd name="T22" fmla="*/ 2332 w 3589"/>
                <a:gd name="T23" fmla="*/ 40 h 1529"/>
                <a:gd name="T24" fmla="*/ 2367 w 3589"/>
                <a:gd name="T25" fmla="*/ 0 h 1529"/>
                <a:gd name="T26" fmla="*/ 2439 w 3589"/>
                <a:gd name="T27" fmla="*/ 0 h 1529"/>
                <a:gd name="T28" fmla="*/ 2475 w 3589"/>
                <a:gd name="T29" fmla="*/ 40 h 1529"/>
                <a:gd name="T30" fmla="*/ 2547 w 3589"/>
                <a:gd name="T31" fmla="*/ 1045 h 1529"/>
                <a:gd name="T32" fmla="*/ 2619 w 3589"/>
                <a:gd name="T33" fmla="*/ 1166 h 1529"/>
                <a:gd name="T34" fmla="*/ 2726 w 3589"/>
                <a:gd name="T35" fmla="*/ 1247 h 1529"/>
                <a:gd name="T36" fmla="*/ 2905 w 3589"/>
                <a:gd name="T37" fmla="*/ 1327 h 1529"/>
                <a:gd name="T38" fmla="*/ 3121 w 3589"/>
                <a:gd name="T39" fmla="*/ 1367 h 1529"/>
                <a:gd name="T40" fmla="*/ 3588 w 3589"/>
                <a:gd name="T41" fmla="*/ 1367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89" h="1529">
                  <a:moveTo>
                    <a:pt x="0" y="1528"/>
                  </a:moveTo>
                  <a:lnTo>
                    <a:pt x="72" y="1166"/>
                  </a:lnTo>
                  <a:lnTo>
                    <a:pt x="108" y="1126"/>
                  </a:lnTo>
                  <a:lnTo>
                    <a:pt x="179" y="1126"/>
                  </a:lnTo>
                  <a:lnTo>
                    <a:pt x="215" y="1166"/>
                  </a:lnTo>
                  <a:lnTo>
                    <a:pt x="251" y="1367"/>
                  </a:lnTo>
                  <a:lnTo>
                    <a:pt x="287" y="1407"/>
                  </a:lnTo>
                  <a:lnTo>
                    <a:pt x="395" y="1448"/>
                  </a:lnTo>
                  <a:lnTo>
                    <a:pt x="2116" y="1448"/>
                  </a:lnTo>
                  <a:lnTo>
                    <a:pt x="2188" y="1407"/>
                  </a:lnTo>
                  <a:lnTo>
                    <a:pt x="2224" y="1327"/>
                  </a:lnTo>
                  <a:lnTo>
                    <a:pt x="2332" y="40"/>
                  </a:lnTo>
                  <a:lnTo>
                    <a:pt x="2367" y="0"/>
                  </a:lnTo>
                  <a:lnTo>
                    <a:pt x="2439" y="0"/>
                  </a:lnTo>
                  <a:lnTo>
                    <a:pt x="2475" y="40"/>
                  </a:lnTo>
                  <a:lnTo>
                    <a:pt x="2547" y="1045"/>
                  </a:lnTo>
                  <a:lnTo>
                    <a:pt x="2619" y="1166"/>
                  </a:lnTo>
                  <a:lnTo>
                    <a:pt x="2726" y="1247"/>
                  </a:lnTo>
                  <a:lnTo>
                    <a:pt x="2905" y="1327"/>
                  </a:lnTo>
                  <a:lnTo>
                    <a:pt x="3121" y="1367"/>
                  </a:lnTo>
                  <a:lnTo>
                    <a:pt x="3588" y="1367"/>
                  </a:lnTo>
                </a:path>
              </a:pathLst>
            </a:custGeom>
            <a:solidFill>
              <a:srgbClr val="FFFFFF"/>
            </a:solidFill>
            <a:ln w="9525" cap="rnd" cmpd="sng">
              <a:solidFill>
                <a:schemeClr val="hlink"/>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98" name="Rectangle 1030">
              <a:extLst>
                <a:ext uri="{FF2B5EF4-FFF2-40B4-BE49-F238E27FC236}">
                  <a16:creationId xmlns:a16="http://schemas.microsoft.com/office/drawing/2014/main" id="{1A0F0C44-27DB-2924-6F90-FDEC17D7A046}"/>
                </a:ext>
              </a:extLst>
            </p:cNvPr>
            <p:cNvSpPr>
              <a:spLocks noChangeArrowheads="1"/>
            </p:cNvSpPr>
            <p:nvPr/>
          </p:nvSpPr>
          <p:spPr bwMode="auto">
            <a:xfrm rot="16200000">
              <a:off x="1545303" y="3455016"/>
              <a:ext cx="1001963" cy="3115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pt-BR" altLang="en-BR" sz="1600" b="0" i="0" u="none" strike="noStrike" kern="1200" cap="none" spc="0" normalizeH="0" baseline="0" noProof="0" err="1">
                  <a:ln>
                    <a:noFill/>
                  </a:ln>
                  <a:solidFill>
                    <a:srgbClr val="000059"/>
                  </a:solidFill>
                  <a:effectLst/>
                  <a:uLnTx/>
                  <a:uFillTx/>
                  <a:latin typeface="Aptos" panose="020B0004020202020204" pitchFamily="34" charset="0"/>
                  <a:ea typeface="+mn-ea"/>
                  <a:cs typeface="+mn-cs"/>
                </a:rPr>
                <a:t>Heatflow</a:t>
              </a:r>
              <a:endParaRPr kumimoji="0" lang="pt-BR" altLang="en-BR" sz="1600" b="0" i="0" u="none" strike="noStrike" kern="1200" cap="none" spc="0" normalizeH="0" baseline="0" noProof="0">
                <a:ln>
                  <a:noFill/>
                </a:ln>
                <a:solidFill>
                  <a:srgbClr val="000059"/>
                </a:solidFill>
                <a:effectLst/>
                <a:uLnTx/>
                <a:uFillTx/>
                <a:latin typeface="Aptos" panose="020B0004020202020204" pitchFamily="34" charset="0"/>
                <a:ea typeface="+mn-ea"/>
                <a:cs typeface="+mn-cs"/>
              </a:endParaRPr>
            </a:p>
          </p:txBody>
        </p:sp>
        <p:sp>
          <p:nvSpPr>
            <p:cNvPr id="99" name="Rectangle 1031">
              <a:extLst>
                <a:ext uri="{FF2B5EF4-FFF2-40B4-BE49-F238E27FC236}">
                  <a16:creationId xmlns:a16="http://schemas.microsoft.com/office/drawing/2014/main" id="{82EA865E-64BB-F233-4D49-5BA34E00A104}"/>
                </a:ext>
              </a:extLst>
            </p:cNvPr>
            <p:cNvSpPr>
              <a:spLocks noChangeArrowheads="1"/>
            </p:cNvSpPr>
            <p:nvPr/>
          </p:nvSpPr>
          <p:spPr bwMode="auto">
            <a:xfrm>
              <a:off x="5638640" y="6153371"/>
              <a:ext cx="581023" cy="280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en-US" altLang="en-BR" sz="1400" b="0" i="0" u="none" strike="noStrike" kern="1200" cap="none" spc="0" normalizeH="0" baseline="0" noProof="0">
                  <a:ln>
                    <a:noFill/>
                  </a:ln>
                  <a:solidFill>
                    <a:srgbClr val="000059"/>
                  </a:solidFill>
                  <a:effectLst/>
                  <a:uLnTx/>
                  <a:uFillTx/>
                  <a:latin typeface="Nirmala Text"/>
                  <a:ea typeface="+mn-ea"/>
                  <a:cs typeface="+mn-cs"/>
                </a:rPr>
                <a:t>Time</a:t>
              </a:r>
            </a:p>
          </p:txBody>
        </p:sp>
        <p:sp>
          <p:nvSpPr>
            <p:cNvPr id="100" name="Line 1032">
              <a:extLst>
                <a:ext uri="{FF2B5EF4-FFF2-40B4-BE49-F238E27FC236}">
                  <a16:creationId xmlns:a16="http://schemas.microsoft.com/office/drawing/2014/main" id="{17F0BB1B-2BE4-6AB7-CD8A-C375C98DDA11}"/>
                </a:ext>
              </a:extLst>
            </p:cNvPr>
            <p:cNvSpPr>
              <a:spLocks noChangeShapeType="1"/>
            </p:cNvSpPr>
            <p:nvPr/>
          </p:nvSpPr>
          <p:spPr bwMode="auto">
            <a:xfrm flipV="1">
              <a:off x="2724783" y="4425951"/>
              <a:ext cx="0" cy="530225"/>
            </a:xfrm>
            <a:prstGeom prst="line">
              <a:avLst/>
            </a:prstGeom>
            <a:noFill/>
            <a:ln w="12700">
              <a:solidFill>
                <a:srgbClr val="001864"/>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1" name="Rectangle 1033">
              <a:extLst>
                <a:ext uri="{FF2B5EF4-FFF2-40B4-BE49-F238E27FC236}">
                  <a16:creationId xmlns:a16="http://schemas.microsoft.com/office/drawing/2014/main" id="{8FB8C2EC-2539-4793-56C8-5B5936FDB910}"/>
                </a:ext>
              </a:extLst>
            </p:cNvPr>
            <p:cNvSpPr>
              <a:spLocks noChangeArrowheads="1"/>
            </p:cNvSpPr>
            <p:nvPr/>
          </p:nvSpPr>
          <p:spPr bwMode="auto">
            <a:xfrm>
              <a:off x="3294203" y="4416834"/>
              <a:ext cx="3398248" cy="524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pt-BR" altLang="en-BR" sz="1600" b="0" i="0" u="none" strike="noStrike" kern="1200" cap="none" spc="0" normalizeH="0" baseline="0" noProof="0" err="1">
                  <a:ln>
                    <a:noFill/>
                  </a:ln>
                  <a:solidFill>
                    <a:srgbClr val="000059"/>
                  </a:solidFill>
                  <a:effectLst/>
                  <a:uLnTx/>
                  <a:uFillTx/>
                  <a:latin typeface="Nirmala Text"/>
                  <a:ea typeface="+mn-ea"/>
                  <a:cs typeface="+mn-cs"/>
                </a:rPr>
                <a:t>Induction</a:t>
              </a:r>
              <a:r>
                <a:rPr kumimoji="0" lang="pt-BR" altLang="en-BR" sz="1600" b="0" i="0" u="none" strike="noStrike" kern="1200" cap="none" spc="0" normalizeH="0" baseline="0" noProof="0">
                  <a:ln>
                    <a:noFill/>
                  </a:ln>
                  <a:solidFill>
                    <a:srgbClr val="000059"/>
                  </a:solidFill>
                  <a:effectLst/>
                  <a:uLnTx/>
                  <a:uFillTx/>
                  <a:latin typeface="Nirmala Text"/>
                  <a:ea typeface="+mn-ea"/>
                  <a:cs typeface="+mn-cs"/>
                </a:rPr>
                <a:t> </a:t>
              </a:r>
              <a:r>
                <a:rPr kumimoji="0" lang="pt-BR" altLang="en-BR" sz="1600" b="0" i="0" u="none" strike="noStrike" kern="1200" cap="none" spc="0" normalizeH="0" baseline="0" noProof="0" err="1">
                  <a:ln>
                    <a:noFill/>
                  </a:ln>
                  <a:solidFill>
                    <a:srgbClr val="000059"/>
                  </a:solidFill>
                  <a:effectLst/>
                  <a:uLnTx/>
                  <a:uFillTx/>
                  <a:latin typeface="Nirmala Text"/>
                  <a:ea typeface="+mn-ea"/>
                  <a:cs typeface="+mn-cs"/>
                </a:rPr>
                <a:t>Period</a:t>
              </a:r>
              <a:endParaRPr kumimoji="0" lang="pt-BR" altLang="en-BR" sz="1600" b="0" i="0" u="none" strike="noStrike" kern="1200" cap="none" spc="0" normalizeH="0" baseline="0" noProof="0">
                <a:ln>
                  <a:noFill/>
                </a:ln>
                <a:solidFill>
                  <a:srgbClr val="000059"/>
                </a:solidFill>
                <a:effectLst/>
                <a:uLnTx/>
                <a:uFillTx/>
                <a:latin typeface="Nirmala Text"/>
                <a:ea typeface="+mn-ea"/>
                <a:cs typeface="+mn-cs"/>
              </a:endParaRPr>
            </a:p>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pt-BR" altLang="en-BR" sz="1200" b="0" i="0" u="none" strike="noStrike" kern="1200" cap="none" spc="0" normalizeH="0" baseline="0" noProof="0">
                  <a:ln>
                    <a:noFill/>
                  </a:ln>
                  <a:solidFill>
                    <a:srgbClr val="0D0D0D"/>
                  </a:solidFill>
                  <a:effectLst/>
                  <a:uLnTx/>
                  <a:uFillTx/>
                  <a:latin typeface="Nirmala Text"/>
                  <a:ea typeface="+mn-ea"/>
                  <a:cs typeface="+mn-cs"/>
                </a:rPr>
                <a:t>(</a:t>
              </a:r>
              <a:r>
                <a:rPr kumimoji="0" lang="pt-BR" altLang="en-BR" sz="1200" b="0" i="0" u="none" strike="noStrike" kern="1200" cap="none" spc="0" normalizeH="0" baseline="0" noProof="0" err="1">
                  <a:ln>
                    <a:noFill/>
                  </a:ln>
                  <a:solidFill>
                    <a:srgbClr val="0D0D0D"/>
                  </a:solidFill>
                  <a:effectLst/>
                  <a:uLnTx/>
                  <a:uFillTx/>
                  <a:latin typeface="Nirmala Text"/>
                  <a:ea typeface="+mn-ea"/>
                  <a:cs typeface="+mn-cs"/>
                </a:rPr>
                <a:t>silicates</a:t>
              </a:r>
              <a:r>
                <a:rPr kumimoji="0" lang="pt-BR" altLang="en-BR" sz="1200" b="0" i="0" u="none" strike="noStrike" kern="1200" cap="none" spc="0" normalizeH="0" baseline="0" noProof="0">
                  <a:ln>
                    <a:noFill/>
                  </a:ln>
                  <a:solidFill>
                    <a:srgbClr val="0D0D0D"/>
                  </a:solidFill>
                  <a:effectLst/>
                  <a:uLnTx/>
                  <a:uFillTx/>
                  <a:latin typeface="Nirmala Text"/>
                  <a:ea typeface="+mn-ea"/>
                  <a:cs typeface="+mn-cs"/>
                </a:rPr>
                <a:t> </a:t>
              </a:r>
              <a:r>
                <a:rPr kumimoji="0" lang="pt-BR" altLang="en-BR" sz="1200" b="0" i="0" u="none" strike="noStrike" kern="1200" cap="none" spc="0" normalizeH="0" baseline="0" noProof="0" err="1">
                  <a:ln>
                    <a:noFill/>
                  </a:ln>
                  <a:solidFill>
                    <a:srgbClr val="0D0D0D"/>
                  </a:solidFill>
                  <a:effectLst/>
                  <a:uLnTx/>
                  <a:uFillTx/>
                  <a:latin typeface="Nirmala Text"/>
                  <a:ea typeface="+mn-ea"/>
                  <a:cs typeface="+mn-cs"/>
                </a:rPr>
                <a:t>have</a:t>
              </a:r>
              <a:r>
                <a:rPr kumimoji="0" lang="pt-BR" altLang="en-BR" sz="1200" b="0" i="0" u="none" strike="noStrike" kern="1200" cap="none" spc="0" normalizeH="0" baseline="0" noProof="0">
                  <a:ln>
                    <a:noFill/>
                  </a:ln>
                  <a:solidFill>
                    <a:srgbClr val="0D0D0D"/>
                  </a:solidFill>
                  <a:effectLst/>
                  <a:uLnTx/>
                  <a:uFillTx/>
                  <a:latin typeface="Nirmala Text"/>
                  <a:ea typeface="+mn-ea"/>
                  <a:cs typeface="+mn-cs"/>
                </a:rPr>
                <a:t> </a:t>
              </a:r>
              <a:r>
                <a:rPr kumimoji="0" lang="pt-BR" altLang="en-BR" sz="1200" b="0" i="0" u="none" strike="noStrike" kern="1200" cap="none" spc="0" normalizeH="0" baseline="0" noProof="0" err="1">
                  <a:ln>
                    <a:noFill/>
                  </a:ln>
                  <a:solidFill>
                    <a:srgbClr val="0D0D0D"/>
                  </a:solidFill>
                  <a:effectLst/>
                  <a:uLnTx/>
                  <a:uFillTx/>
                  <a:latin typeface="Nirmala Text"/>
                  <a:ea typeface="+mn-ea"/>
                  <a:cs typeface="+mn-cs"/>
                </a:rPr>
                <a:t>low</a:t>
              </a:r>
              <a:r>
                <a:rPr kumimoji="0" lang="pt-BR" altLang="en-BR" sz="1200" b="0" i="0" u="none" strike="noStrike" kern="1200" cap="none" spc="0" normalizeH="0" baseline="0" noProof="0">
                  <a:ln>
                    <a:noFill/>
                  </a:ln>
                  <a:solidFill>
                    <a:srgbClr val="0D0D0D"/>
                  </a:solidFill>
                  <a:effectLst/>
                  <a:uLnTx/>
                  <a:uFillTx/>
                  <a:latin typeface="Nirmala Text"/>
                  <a:ea typeface="+mn-ea"/>
                  <a:cs typeface="+mn-cs"/>
                </a:rPr>
                <a:t> </a:t>
              </a:r>
              <a:r>
                <a:rPr kumimoji="0" lang="pt-BR" altLang="en-BR" sz="1200" b="0" i="0" u="none" strike="noStrike" kern="1200" cap="none" spc="0" normalizeH="0" baseline="0" noProof="0" err="1">
                  <a:ln>
                    <a:noFill/>
                  </a:ln>
                  <a:solidFill>
                    <a:srgbClr val="0D0D0D"/>
                  </a:solidFill>
                  <a:effectLst/>
                  <a:uLnTx/>
                  <a:uFillTx/>
                  <a:latin typeface="Nirmala Text"/>
                  <a:ea typeface="+mn-ea"/>
                  <a:cs typeface="+mn-cs"/>
                </a:rPr>
                <a:t>reactivity</a:t>
              </a:r>
              <a:r>
                <a:rPr kumimoji="0" lang="pt-BR" altLang="en-BR" sz="1200" b="0" i="0" u="none" strike="noStrike" kern="1200" cap="none" spc="0" normalizeH="0" baseline="0" noProof="0">
                  <a:ln>
                    <a:noFill/>
                  </a:ln>
                  <a:solidFill>
                    <a:srgbClr val="0D0D0D"/>
                  </a:solidFill>
                  <a:effectLst/>
                  <a:uLnTx/>
                  <a:uFillTx/>
                  <a:latin typeface="Nirmala Text"/>
                  <a:ea typeface="+mn-ea"/>
                  <a:cs typeface="+mn-cs"/>
                </a:rPr>
                <a:t> </a:t>
              </a:r>
              <a:r>
                <a:rPr kumimoji="0" lang="pt-BR" altLang="en-BR" sz="1200" b="0" i="0" u="none" strike="noStrike" kern="1200" cap="none" spc="0" normalizeH="0" baseline="0" noProof="0" err="1">
                  <a:ln>
                    <a:noFill/>
                  </a:ln>
                  <a:solidFill>
                    <a:srgbClr val="0D0D0D"/>
                  </a:solidFill>
                  <a:effectLst/>
                  <a:uLnTx/>
                  <a:uFillTx/>
                  <a:latin typeface="Nirmala Text"/>
                  <a:ea typeface="+mn-ea"/>
                  <a:cs typeface="+mn-cs"/>
                </a:rPr>
                <a:t>during</a:t>
              </a:r>
              <a:r>
                <a:rPr kumimoji="0" lang="pt-BR" altLang="en-BR" sz="1200" b="0" i="0" u="none" strike="noStrike" kern="1200" cap="none" spc="0" normalizeH="0" baseline="0" noProof="0">
                  <a:ln>
                    <a:noFill/>
                  </a:ln>
                  <a:solidFill>
                    <a:srgbClr val="0D0D0D"/>
                  </a:solidFill>
                  <a:effectLst/>
                  <a:uLnTx/>
                  <a:uFillTx/>
                  <a:latin typeface="Nirmala Text"/>
                  <a:ea typeface="+mn-ea"/>
                  <a:cs typeface="+mn-cs"/>
                </a:rPr>
                <a:t> </a:t>
              </a:r>
              <a:r>
                <a:rPr kumimoji="0" lang="pt-BR" altLang="en-BR" sz="1200" b="0" i="0" u="none" strike="noStrike" kern="1200" cap="none" spc="0" normalizeH="0" baseline="0" noProof="0" err="1">
                  <a:ln>
                    <a:noFill/>
                  </a:ln>
                  <a:solidFill>
                    <a:srgbClr val="0D0D0D"/>
                  </a:solidFill>
                  <a:effectLst/>
                  <a:uLnTx/>
                  <a:uFillTx/>
                  <a:latin typeface="Nirmala Text"/>
                  <a:ea typeface="+mn-ea"/>
                  <a:cs typeface="+mn-cs"/>
                </a:rPr>
                <a:t>this</a:t>
              </a:r>
              <a:r>
                <a:rPr kumimoji="0" lang="pt-BR" altLang="en-BR" sz="1200" b="0" i="0" u="none" strike="noStrike" kern="1200" cap="none" spc="0" normalizeH="0" baseline="0" noProof="0">
                  <a:ln>
                    <a:noFill/>
                  </a:ln>
                  <a:solidFill>
                    <a:srgbClr val="0D0D0D"/>
                  </a:solidFill>
                  <a:effectLst/>
                  <a:uLnTx/>
                  <a:uFillTx/>
                  <a:latin typeface="Nirmala Text"/>
                  <a:ea typeface="+mn-ea"/>
                  <a:cs typeface="+mn-cs"/>
                </a:rPr>
                <a:t> </a:t>
              </a:r>
              <a:r>
                <a:rPr kumimoji="0" lang="pt-BR" altLang="en-BR" sz="1200" b="0" i="0" u="none" strike="noStrike" kern="1200" cap="none" spc="0" normalizeH="0" baseline="0" noProof="0" err="1">
                  <a:ln>
                    <a:noFill/>
                  </a:ln>
                  <a:solidFill>
                    <a:srgbClr val="0D0D0D"/>
                  </a:solidFill>
                  <a:effectLst/>
                  <a:uLnTx/>
                  <a:uFillTx/>
                  <a:latin typeface="Nirmala Text"/>
                  <a:ea typeface="+mn-ea"/>
                  <a:cs typeface="+mn-cs"/>
                </a:rPr>
                <a:t>period</a:t>
              </a:r>
              <a:r>
                <a:rPr kumimoji="0" lang="pt-BR" altLang="en-BR" sz="1200" b="0" i="0" u="none" strike="noStrike" kern="1200" cap="none" spc="0" normalizeH="0" baseline="0" noProof="0">
                  <a:ln>
                    <a:noFill/>
                  </a:ln>
                  <a:solidFill>
                    <a:srgbClr val="0D0D0D"/>
                  </a:solidFill>
                  <a:effectLst/>
                  <a:uLnTx/>
                  <a:uFillTx/>
                  <a:latin typeface="Nirmala Text"/>
                  <a:ea typeface="+mn-ea"/>
                  <a:cs typeface="+mn-cs"/>
                </a:rPr>
                <a:t>)</a:t>
              </a:r>
            </a:p>
          </p:txBody>
        </p:sp>
        <p:sp>
          <p:nvSpPr>
            <p:cNvPr id="102" name="Rectangle 1034">
              <a:extLst>
                <a:ext uri="{FF2B5EF4-FFF2-40B4-BE49-F238E27FC236}">
                  <a16:creationId xmlns:a16="http://schemas.microsoft.com/office/drawing/2014/main" id="{60AC31D4-3AF0-E33A-D915-8AA4A480B421}"/>
                </a:ext>
              </a:extLst>
            </p:cNvPr>
            <p:cNvSpPr>
              <a:spLocks noChangeArrowheads="1"/>
            </p:cNvSpPr>
            <p:nvPr/>
          </p:nvSpPr>
          <p:spPr bwMode="auto">
            <a:xfrm>
              <a:off x="7855583" y="4536251"/>
              <a:ext cx="1163673" cy="5318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762000" rtl="0" eaLnBrk="0" fontAlgn="base" latinLnBrk="0" hangingPunct="0">
                <a:lnSpc>
                  <a:spcPct val="85000"/>
                </a:lnSpc>
                <a:spcBef>
                  <a:spcPct val="30000"/>
                </a:spcBef>
                <a:spcAft>
                  <a:spcPct val="0"/>
                </a:spcAft>
                <a:buClrTx/>
                <a:buSzTx/>
                <a:buFontTx/>
                <a:buNone/>
                <a:tabLst/>
                <a:defRPr/>
              </a:pPr>
              <a:r>
                <a:rPr kumimoji="0" lang="pt-BR" altLang="en-BR" sz="1400" b="0" i="0" u="none" strike="noStrike" kern="1200" cap="none" spc="0" normalizeH="0" baseline="0" noProof="0">
                  <a:ln>
                    <a:noFill/>
                  </a:ln>
                  <a:solidFill>
                    <a:srgbClr val="000059"/>
                  </a:solidFill>
                  <a:effectLst/>
                  <a:uLnTx/>
                  <a:uFillTx/>
                  <a:latin typeface="Nirmala Text"/>
                  <a:ea typeface="+mn-ea"/>
                  <a:cs typeface="+mn-cs"/>
                </a:rPr>
                <a:t>Setting </a:t>
              </a:r>
              <a:r>
                <a:rPr kumimoji="0" lang="pt-BR" altLang="en-BR" sz="1400" b="0" i="0" u="none" strike="noStrike" kern="1200" cap="none" spc="0" normalizeH="0" baseline="0" noProof="0" err="1">
                  <a:ln>
                    <a:noFill/>
                  </a:ln>
                  <a:solidFill>
                    <a:srgbClr val="000059"/>
                  </a:solidFill>
                  <a:effectLst/>
                  <a:uLnTx/>
                  <a:uFillTx/>
                  <a:latin typeface="Nirmala Text"/>
                  <a:ea typeface="+mn-ea"/>
                  <a:cs typeface="+mn-cs"/>
                </a:rPr>
                <a:t>and</a:t>
              </a:r>
              <a:r>
                <a:rPr kumimoji="0" lang="pt-BR" altLang="en-BR" sz="1400" b="0" i="0" u="none" strike="noStrike" kern="1200" cap="none" spc="0" normalizeH="0" baseline="0" noProof="0">
                  <a:ln>
                    <a:noFill/>
                  </a:ln>
                  <a:solidFill>
                    <a:srgbClr val="000059"/>
                  </a:solidFill>
                  <a:effectLst/>
                  <a:uLnTx/>
                  <a:uFillTx/>
                  <a:latin typeface="Nirmala Text"/>
                  <a:ea typeface="+mn-ea"/>
                  <a:cs typeface="+mn-cs"/>
                </a:rPr>
                <a:t> </a:t>
              </a:r>
            </a:p>
            <a:p>
              <a:pPr marL="0" marR="0" lvl="0" indent="0" algn="l" defTabSz="762000" rtl="0" eaLnBrk="0" fontAlgn="base" latinLnBrk="0" hangingPunct="0">
                <a:lnSpc>
                  <a:spcPct val="85000"/>
                </a:lnSpc>
                <a:spcBef>
                  <a:spcPct val="30000"/>
                </a:spcBef>
                <a:spcAft>
                  <a:spcPct val="0"/>
                </a:spcAft>
                <a:buClrTx/>
                <a:buSzTx/>
                <a:buFontTx/>
                <a:buNone/>
                <a:tabLst/>
                <a:defRPr/>
              </a:pPr>
              <a:r>
                <a:rPr kumimoji="0" lang="pt-BR" altLang="en-BR" sz="1400" b="0" i="0" u="none" strike="noStrike" kern="1200" cap="none" spc="0" normalizeH="0" baseline="0" noProof="0" err="1">
                  <a:ln>
                    <a:noFill/>
                  </a:ln>
                  <a:solidFill>
                    <a:srgbClr val="000059"/>
                  </a:solidFill>
                  <a:effectLst/>
                  <a:uLnTx/>
                  <a:uFillTx/>
                  <a:latin typeface="Nirmala Text"/>
                  <a:ea typeface="+mn-ea"/>
                  <a:cs typeface="+mn-cs"/>
                </a:rPr>
                <a:t>Hardening</a:t>
              </a:r>
              <a:endParaRPr kumimoji="0" lang="pt-BR" altLang="en-BR" sz="1400" b="0" i="0" u="none" strike="noStrike" kern="1200" cap="none" spc="0" normalizeH="0" baseline="0" noProof="0">
                <a:ln>
                  <a:noFill/>
                </a:ln>
                <a:solidFill>
                  <a:srgbClr val="000059"/>
                </a:solidFill>
                <a:effectLst/>
                <a:uLnTx/>
                <a:uFillTx/>
                <a:latin typeface="Nirmala Text"/>
                <a:ea typeface="+mn-ea"/>
                <a:cs typeface="+mn-cs"/>
              </a:endParaRPr>
            </a:p>
          </p:txBody>
        </p:sp>
        <p:sp>
          <p:nvSpPr>
            <p:cNvPr id="103" name="Rectangle 1035">
              <a:extLst>
                <a:ext uri="{FF2B5EF4-FFF2-40B4-BE49-F238E27FC236}">
                  <a16:creationId xmlns:a16="http://schemas.microsoft.com/office/drawing/2014/main" id="{3E8CD918-D81C-F049-FACF-856218AA6199}"/>
                </a:ext>
              </a:extLst>
            </p:cNvPr>
            <p:cNvSpPr>
              <a:spLocks noChangeArrowheads="1"/>
            </p:cNvSpPr>
            <p:nvPr/>
          </p:nvSpPr>
          <p:spPr bwMode="auto">
            <a:xfrm>
              <a:off x="7711122" y="3077774"/>
              <a:ext cx="1722437" cy="7834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pt-BR" altLang="en-BR" sz="1400" b="0" i="0" u="none" strike="noStrike" kern="1200" cap="none" spc="0" normalizeH="0" baseline="0" noProof="0" err="1">
                  <a:ln>
                    <a:noFill/>
                  </a:ln>
                  <a:solidFill>
                    <a:srgbClr val="000059"/>
                  </a:solidFill>
                  <a:effectLst/>
                  <a:uLnTx/>
                  <a:uFillTx/>
                  <a:latin typeface="Nirmala Text"/>
                  <a:ea typeface="+mn-ea"/>
                  <a:cs typeface="+mn-cs"/>
                </a:rPr>
                <a:t>Diffusion</a:t>
              </a:r>
              <a:endParaRPr kumimoji="0" lang="pt-BR" altLang="en-BR" sz="1400" b="0" i="0" u="none" strike="noStrike" kern="1200" cap="none" spc="0" normalizeH="0" baseline="0" noProof="0">
                <a:ln>
                  <a:noFill/>
                </a:ln>
                <a:solidFill>
                  <a:srgbClr val="000059"/>
                </a:solidFill>
                <a:effectLst/>
                <a:uLnTx/>
                <a:uFillTx/>
                <a:latin typeface="Nirmala Text"/>
                <a:ea typeface="+mn-ea"/>
                <a:cs typeface="+mn-cs"/>
              </a:endParaRPr>
            </a:p>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pt-BR" altLang="en-BR" sz="1400" b="0" i="0" u="none" strike="noStrike" kern="1200" cap="none" spc="0" normalizeH="0" baseline="0" noProof="0">
                  <a:ln>
                    <a:noFill/>
                  </a:ln>
                  <a:solidFill>
                    <a:srgbClr val="0D0D0D"/>
                  </a:solidFill>
                  <a:effectLst/>
                  <a:uLnTx/>
                  <a:uFillTx/>
                  <a:latin typeface="Nirmala Text"/>
                  <a:ea typeface="+mn-ea"/>
                  <a:cs typeface="+mn-cs"/>
                </a:rPr>
                <a:t>40-50% </a:t>
              </a:r>
            </a:p>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pt-BR" altLang="en-BR" sz="1400" b="0" i="0" u="none" strike="noStrike" kern="1200" cap="none" spc="0" normalizeH="0" baseline="0" noProof="0" err="1">
                  <a:ln>
                    <a:noFill/>
                  </a:ln>
                  <a:solidFill>
                    <a:srgbClr val="0D0D0D"/>
                  </a:solidFill>
                  <a:effectLst/>
                  <a:uLnTx/>
                  <a:uFillTx/>
                  <a:latin typeface="Nirmala Text"/>
                  <a:ea typeface="+mn-ea"/>
                  <a:cs typeface="+mn-cs"/>
                </a:rPr>
                <a:t>hydrated</a:t>
              </a:r>
              <a:r>
                <a:rPr kumimoji="0" lang="pt-BR" altLang="en-BR" sz="1400" b="0" i="0" u="none" strike="noStrike" kern="1200" cap="none" spc="0" normalizeH="0" baseline="0" noProof="0">
                  <a:ln>
                    <a:noFill/>
                  </a:ln>
                  <a:solidFill>
                    <a:srgbClr val="0D0D0D"/>
                  </a:solidFill>
                  <a:effectLst/>
                  <a:uLnTx/>
                  <a:uFillTx/>
                  <a:latin typeface="Nirmala Text"/>
                  <a:ea typeface="+mn-ea"/>
                  <a:cs typeface="+mn-cs"/>
                </a:rPr>
                <a:t> </a:t>
              </a:r>
              <a:r>
                <a:rPr kumimoji="0" lang="pt-BR" altLang="en-BR" sz="1400" b="0" i="0" u="none" strike="noStrike" kern="1200" cap="none" spc="0" normalizeH="0" baseline="0" noProof="0" err="1">
                  <a:ln>
                    <a:noFill/>
                  </a:ln>
                  <a:solidFill>
                    <a:srgbClr val="0D0D0D"/>
                  </a:solidFill>
                  <a:effectLst/>
                  <a:uLnTx/>
                  <a:uFillTx/>
                  <a:latin typeface="Nirmala Text"/>
                  <a:ea typeface="+mn-ea"/>
                  <a:cs typeface="+mn-cs"/>
                </a:rPr>
                <a:t>cement</a:t>
              </a:r>
              <a:endParaRPr kumimoji="0" lang="pt-BR" altLang="en-BR" sz="1400" b="0" i="0" u="none" strike="noStrike" kern="1200" cap="none" spc="0" normalizeH="0" baseline="0" noProof="0">
                <a:ln>
                  <a:noFill/>
                </a:ln>
                <a:solidFill>
                  <a:srgbClr val="0D0D0D"/>
                </a:solidFill>
                <a:effectLst/>
                <a:uLnTx/>
                <a:uFillTx/>
                <a:latin typeface="Nirmala Text"/>
                <a:ea typeface="+mn-ea"/>
                <a:cs typeface="+mn-cs"/>
              </a:endParaRPr>
            </a:p>
          </p:txBody>
        </p:sp>
        <p:sp>
          <p:nvSpPr>
            <p:cNvPr id="104" name="Rectangle 1036">
              <a:extLst>
                <a:ext uri="{FF2B5EF4-FFF2-40B4-BE49-F238E27FC236}">
                  <a16:creationId xmlns:a16="http://schemas.microsoft.com/office/drawing/2014/main" id="{1514E82C-2A9A-E570-FEF6-E88E20258345}"/>
                </a:ext>
              </a:extLst>
            </p:cNvPr>
            <p:cNvSpPr>
              <a:spLocks noChangeArrowheads="1"/>
            </p:cNvSpPr>
            <p:nvPr/>
          </p:nvSpPr>
          <p:spPr bwMode="auto">
            <a:xfrm>
              <a:off x="5279071" y="1995504"/>
              <a:ext cx="1040502" cy="2571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762000" rtl="0" eaLnBrk="0" fontAlgn="base" latinLnBrk="0" hangingPunct="0">
                <a:lnSpc>
                  <a:spcPct val="85000"/>
                </a:lnSpc>
                <a:spcBef>
                  <a:spcPct val="30000"/>
                </a:spcBef>
                <a:spcAft>
                  <a:spcPct val="0"/>
                </a:spcAft>
                <a:buClrTx/>
                <a:buSzTx/>
                <a:buFontTx/>
                <a:buNone/>
                <a:tabLst/>
                <a:defRPr/>
              </a:pPr>
              <a:r>
                <a:rPr kumimoji="0" lang="pt-BR" altLang="en-BR" sz="1200" b="0" i="0" u="none" strike="noStrike" kern="1200" cap="none" spc="0" normalizeH="0" baseline="0" noProof="0" err="1">
                  <a:ln>
                    <a:noFill/>
                  </a:ln>
                  <a:solidFill>
                    <a:srgbClr val="000059"/>
                  </a:solidFill>
                  <a:effectLst/>
                  <a:uLnTx/>
                  <a:uFillTx/>
                  <a:latin typeface="Aptos" panose="020B0004020202020204" pitchFamily="34" charset="0"/>
                  <a:ea typeface="+mn-ea"/>
                  <a:cs typeface="+mn-cs"/>
                </a:rPr>
                <a:t>Acceleration</a:t>
              </a:r>
              <a:endParaRPr kumimoji="0" lang="pt-BR" altLang="en-BR" sz="1200" b="0" i="0" u="none" strike="noStrike" kern="1200" cap="none" spc="0" normalizeH="0" baseline="0" noProof="0">
                <a:ln>
                  <a:noFill/>
                </a:ln>
                <a:solidFill>
                  <a:srgbClr val="000059"/>
                </a:solidFill>
                <a:effectLst/>
                <a:uLnTx/>
                <a:uFillTx/>
                <a:latin typeface="Aptos" panose="020B0004020202020204" pitchFamily="34" charset="0"/>
                <a:ea typeface="+mn-ea"/>
                <a:cs typeface="+mn-cs"/>
              </a:endParaRPr>
            </a:p>
          </p:txBody>
        </p:sp>
        <p:sp>
          <p:nvSpPr>
            <p:cNvPr id="105" name="Rectangle 1037">
              <a:extLst>
                <a:ext uri="{FF2B5EF4-FFF2-40B4-BE49-F238E27FC236}">
                  <a16:creationId xmlns:a16="http://schemas.microsoft.com/office/drawing/2014/main" id="{6EC9C87A-C539-8436-4932-4A06B67F4741}"/>
                </a:ext>
              </a:extLst>
            </p:cNvPr>
            <p:cNvSpPr>
              <a:spLocks noChangeArrowheads="1"/>
            </p:cNvSpPr>
            <p:nvPr/>
          </p:nvSpPr>
          <p:spPr bwMode="auto">
            <a:xfrm>
              <a:off x="7805709" y="1995504"/>
              <a:ext cx="1297650" cy="2571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762000" rtl="0" eaLnBrk="0" fontAlgn="base" latinLnBrk="0" hangingPunct="0">
                <a:lnSpc>
                  <a:spcPct val="85000"/>
                </a:lnSpc>
                <a:spcBef>
                  <a:spcPct val="30000"/>
                </a:spcBef>
                <a:spcAft>
                  <a:spcPct val="0"/>
                </a:spcAft>
                <a:buClrTx/>
                <a:buSzTx/>
                <a:buFontTx/>
                <a:buNone/>
                <a:tabLst/>
                <a:defRPr/>
              </a:pPr>
              <a:r>
                <a:rPr kumimoji="0" lang="en-US" altLang="en-BR" sz="1200" b="0" i="0" u="none" strike="noStrike" kern="1200" cap="none" spc="0" normalizeH="0" baseline="0" noProof="0" err="1">
                  <a:ln>
                    <a:noFill/>
                  </a:ln>
                  <a:solidFill>
                    <a:srgbClr val="000059"/>
                  </a:solidFill>
                  <a:effectLst/>
                  <a:uLnTx/>
                  <a:uFillTx/>
                  <a:latin typeface="Aptos" panose="020B0004020202020204" pitchFamily="34" charset="0"/>
                  <a:ea typeface="+mn-ea"/>
                  <a:cs typeface="+mn-cs"/>
                </a:rPr>
                <a:t>Desacceleration</a:t>
              </a:r>
              <a:endParaRPr kumimoji="0" lang="en-US" altLang="en-BR" sz="1200" b="0" i="0" u="none" strike="noStrike" kern="1200" cap="none" spc="0" normalizeH="0" baseline="0" noProof="0">
                <a:ln>
                  <a:noFill/>
                </a:ln>
                <a:solidFill>
                  <a:srgbClr val="000059"/>
                </a:solidFill>
                <a:effectLst/>
                <a:uLnTx/>
                <a:uFillTx/>
                <a:latin typeface="Aptos" panose="020B0004020202020204" pitchFamily="34" charset="0"/>
                <a:ea typeface="+mn-ea"/>
                <a:cs typeface="+mn-cs"/>
              </a:endParaRPr>
            </a:p>
          </p:txBody>
        </p:sp>
        <p:sp>
          <p:nvSpPr>
            <p:cNvPr id="106" name="Rectangle 1038">
              <a:extLst>
                <a:ext uri="{FF2B5EF4-FFF2-40B4-BE49-F238E27FC236}">
                  <a16:creationId xmlns:a16="http://schemas.microsoft.com/office/drawing/2014/main" id="{BC8C6430-31BA-2230-8199-D8770615DE8D}"/>
                </a:ext>
              </a:extLst>
            </p:cNvPr>
            <p:cNvSpPr>
              <a:spLocks noChangeArrowheads="1"/>
            </p:cNvSpPr>
            <p:nvPr/>
          </p:nvSpPr>
          <p:spPr bwMode="auto">
            <a:xfrm>
              <a:off x="2452832" y="3219059"/>
              <a:ext cx="1912329" cy="7834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pt-BR" altLang="en-BR" sz="1400" b="0" i="0" u="none" strike="noStrike" kern="1200" cap="none" spc="0" normalizeH="0" baseline="0" noProof="0" err="1">
                  <a:ln>
                    <a:noFill/>
                  </a:ln>
                  <a:solidFill>
                    <a:srgbClr val="000059"/>
                  </a:solidFill>
                  <a:effectLst/>
                  <a:uLnTx/>
                  <a:uFillTx/>
                  <a:latin typeface="Nirmala Text"/>
                  <a:ea typeface="+mn-ea"/>
                  <a:cs typeface="+mn-cs"/>
                </a:rPr>
                <a:t>Pre-induction</a:t>
              </a:r>
              <a:r>
                <a:rPr kumimoji="0" lang="pt-BR" altLang="en-BR" sz="1400" b="0" i="0" u="none" strike="noStrike" kern="1200" cap="none" spc="0" normalizeH="0" baseline="0" noProof="0">
                  <a:ln>
                    <a:noFill/>
                  </a:ln>
                  <a:solidFill>
                    <a:srgbClr val="000059"/>
                  </a:solidFill>
                  <a:effectLst/>
                  <a:uLnTx/>
                  <a:uFillTx/>
                  <a:latin typeface="Nirmala Text"/>
                  <a:ea typeface="+mn-ea"/>
                  <a:cs typeface="+mn-cs"/>
                </a:rPr>
                <a:t> </a:t>
              </a:r>
            </a:p>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pt-BR" altLang="en-BR" sz="1400" b="0" i="0" u="none" strike="noStrike" kern="1200" cap="none" spc="0" normalizeH="0" baseline="0" noProof="0">
                  <a:ln>
                    <a:noFill/>
                  </a:ln>
                  <a:solidFill>
                    <a:srgbClr val="000059"/>
                  </a:solidFill>
                  <a:effectLst/>
                  <a:uLnTx/>
                  <a:uFillTx/>
                  <a:latin typeface="Nirmala Text"/>
                  <a:ea typeface="+mn-ea"/>
                  <a:cs typeface="+mn-cs"/>
                </a:rPr>
                <a:t> </a:t>
              </a:r>
              <a:r>
                <a:rPr kumimoji="0" lang="pt-BR" altLang="en-BR" sz="1400" b="0" i="0" u="none" strike="noStrike" kern="1200" cap="none" spc="0" normalizeH="0" baseline="0" noProof="0" err="1">
                  <a:ln>
                    <a:noFill/>
                  </a:ln>
                  <a:solidFill>
                    <a:srgbClr val="000059"/>
                  </a:solidFill>
                  <a:effectLst/>
                  <a:uLnTx/>
                  <a:uFillTx/>
                  <a:latin typeface="Nirmala Text"/>
                  <a:ea typeface="+mn-ea"/>
                  <a:cs typeface="+mn-cs"/>
                </a:rPr>
                <a:t>period</a:t>
              </a:r>
              <a:endParaRPr kumimoji="0" lang="pt-BR" altLang="en-BR" sz="1400" b="0" i="0" u="none" strike="noStrike" kern="1200" cap="none" spc="0" normalizeH="0" baseline="0" noProof="0">
                <a:ln>
                  <a:noFill/>
                </a:ln>
                <a:solidFill>
                  <a:srgbClr val="000059"/>
                </a:solidFill>
                <a:effectLst/>
                <a:uLnTx/>
                <a:uFillTx/>
                <a:latin typeface="Nirmala Text"/>
                <a:ea typeface="+mn-ea"/>
                <a:cs typeface="+mn-cs"/>
              </a:endParaRPr>
            </a:p>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pt-BR" altLang="en-BR" sz="1400" b="0" i="0" u="none" strike="noStrike" kern="1200" cap="none" spc="0" normalizeH="0" baseline="0" noProof="0">
                  <a:ln>
                    <a:noFill/>
                  </a:ln>
                  <a:solidFill>
                    <a:srgbClr val="0D0D0D"/>
                  </a:solidFill>
                  <a:effectLst/>
                  <a:uLnTx/>
                  <a:uFillTx/>
                  <a:latin typeface="Nirmala Text"/>
                  <a:ea typeface="+mn-ea"/>
                  <a:cs typeface="+mn-cs"/>
                </a:rPr>
                <a:t>(2% </a:t>
              </a:r>
              <a:r>
                <a:rPr kumimoji="0" lang="pt-BR" altLang="en-BR" sz="1400" b="0" i="0" u="none" strike="noStrike" kern="1200" cap="none" spc="0" normalizeH="0" baseline="0" noProof="0" err="1">
                  <a:ln>
                    <a:noFill/>
                  </a:ln>
                  <a:solidFill>
                    <a:srgbClr val="0D0D0D"/>
                  </a:solidFill>
                  <a:effectLst/>
                  <a:uLnTx/>
                  <a:uFillTx/>
                  <a:latin typeface="Nirmala Text"/>
                  <a:ea typeface="+mn-ea"/>
                  <a:cs typeface="+mn-cs"/>
                </a:rPr>
                <a:t>to</a:t>
              </a:r>
              <a:r>
                <a:rPr kumimoji="0" lang="pt-BR" altLang="en-BR" sz="1400" b="0" i="0" u="none" strike="noStrike" kern="1200" cap="none" spc="0" normalizeH="0" baseline="0" noProof="0">
                  <a:ln>
                    <a:noFill/>
                  </a:ln>
                  <a:solidFill>
                    <a:srgbClr val="0D0D0D"/>
                  </a:solidFill>
                  <a:effectLst/>
                  <a:uLnTx/>
                  <a:uFillTx/>
                  <a:latin typeface="Nirmala Text"/>
                  <a:ea typeface="+mn-ea"/>
                  <a:cs typeface="+mn-cs"/>
                </a:rPr>
                <a:t> 3% </a:t>
              </a:r>
              <a:r>
                <a:rPr kumimoji="0" lang="pt-BR" altLang="en-BR" sz="1400" b="0" i="0" u="none" strike="noStrike" kern="1200" cap="none" spc="0" normalizeH="0" baseline="0" noProof="0" err="1">
                  <a:ln>
                    <a:noFill/>
                  </a:ln>
                  <a:solidFill>
                    <a:srgbClr val="0D0D0D"/>
                  </a:solidFill>
                  <a:effectLst/>
                  <a:uLnTx/>
                  <a:uFillTx/>
                  <a:latin typeface="Nirmala Text"/>
                  <a:ea typeface="+mn-ea"/>
                  <a:cs typeface="+mn-cs"/>
                </a:rPr>
                <a:t>Hydration</a:t>
              </a:r>
              <a:r>
                <a:rPr kumimoji="0" lang="pt-BR" altLang="en-BR" sz="1400" b="0" i="0" u="none" strike="noStrike" kern="1200" cap="none" spc="0" normalizeH="0" baseline="0" noProof="0">
                  <a:ln>
                    <a:noFill/>
                  </a:ln>
                  <a:solidFill>
                    <a:srgbClr val="0D0D0D"/>
                  </a:solidFill>
                  <a:effectLst/>
                  <a:uLnTx/>
                  <a:uFillTx/>
                  <a:latin typeface="Nirmala Text"/>
                  <a:ea typeface="+mn-ea"/>
                  <a:cs typeface="+mn-cs"/>
                </a:rPr>
                <a:t>)</a:t>
              </a:r>
            </a:p>
          </p:txBody>
        </p:sp>
        <p:sp>
          <p:nvSpPr>
            <p:cNvPr id="107" name="Line 1039">
              <a:extLst>
                <a:ext uri="{FF2B5EF4-FFF2-40B4-BE49-F238E27FC236}">
                  <a16:creationId xmlns:a16="http://schemas.microsoft.com/office/drawing/2014/main" id="{A852CD64-3A67-4968-1F01-A27EFBDF2BE7}"/>
                </a:ext>
              </a:extLst>
            </p:cNvPr>
            <p:cNvSpPr>
              <a:spLocks noChangeShapeType="1"/>
            </p:cNvSpPr>
            <p:nvPr/>
          </p:nvSpPr>
          <p:spPr bwMode="auto">
            <a:xfrm>
              <a:off x="2591433" y="1957388"/>
              <a:ext cx="260350" cy="0"/>
            </a:xfrm>
            <a:prstGeom prst="line">
              <a:avLst/>
            </a:prstGeom>
            <a:noFill/>
            <a:ln w="254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8" name="Line 1040">
              <a:extLst>
                <a:ext uri="{FF2B5EF4-FFF2-40B4-BE49-F238E27FC236}">
                  <a16:creationId xmlns:a16="http://schemas.microsoft.com/office/drawing/2014/main" id="{AD1FF58C-A604-CE66-F274-45DCFC06E4EB}"/>
                </a:ext>
              </a:extLst>
            </p:cNvPr>
            <p:cNvSpPr>
              <a:spLocks noChangeShapeType="1"/>
            </p:cNvSpPr>
            <p:nvPr/>
          </p:nvSpPr>
          <p:spPr bwMode="auto">
            <a:xfrm>
              <a:off x="2591433" y="1692275"/>
              <a:ext cx="260350" cy="0"/>
            </a:xfrm>
            <a:prstGeom prst="line">
              <a:avLst/>
            </a:prstGeom>
            <a:noFill/>
            <a:ln w="254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09" name="Rectangle 1041">
              <a:extLst>
                <a:ext uri="{FF2B5EF4-FFF2-40B4-BE49-F238E27FC236}">
                  <a16:creationId xmlns:a16="http://schemas.microsoft.com/office/drawing/2014/main" id="{85B8507A-1D49-77C1-555E-E5DBD2518D76}"/>
                </a:ext>
              </a:extLst>
            </p:cNvPr>
            <p:cNvSpPr>
              <a:spLocks noChangeArrowheads="1"/>
            </p:cNvSpPr>
            <p:nvPr/>
          </p:nvSpPr>
          <p:spPr bwMode="auto">
            <a:xfrm>
              <a:off x="3017103" y="1518277"/>
              <a:ext cx="1978796" cy="59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762000" rtl="0" eaLnBrk="0" fontAlgn="base" latinLnBrk="0" hangingPunct="0">
                <a:lnSpc>
                  <a:spcPct val="85000"/>
                </a:lnSpc>
                <a:spcBef>
                  <a:spcPct val="30000"/>
                </a:spcBef>
                <a:spcAft>
                  <a:spcPct val="0"/>
                </a:spcAft>
                <a:buClrTx/>
                <a:buSzTx/>
                <a:buFontTx/>
                <a:buNone/>
                <a:tabLst/>
                <a:defRPr/>
              </a:pPr>
              <a:r>
                <a:rPr kumimoji="0" lang="pt-BR" altLang="en-BR" sz="1600" b="0" i="0" u="none" strike="noStrike" kern="1200" cap="none" spc="0" normalizeH="0" baseline="0" noProof="0">
                  <a:ln>
                    <a:noFill/>
                  </a:ln>
                  <a:solidFill>
                    <a:srgbClr val="000059"/>
                  </a:solidFill>
                  <a:effectLst/>
                  <a:uLnTx/>
                  <a:uFillTx/>
                  <a:latin typeface="Aptos" panose="020B0004020202020204" pitchFamily="34" charset="0"/>
                  <a:ea typeface="+mn-ea"/>
                  <a:cs typeface="+mn-cs"/>
                </a:rPr>
                <a:t>% </a:t>
              </a:r>
              <a:r>
                <a:rPr kumimoji="0" lang="pt-BR" altLang="en-BR" sz="1600" b="0" i="0" u="none" strike="noStrike" kern="1200" cap="none" spc="0" normalizeH="0" baseline="0" noProof="0" err="1">
                  <a:ln>
                    <a:noFill/>
                  </a:ln>
                  <a:solidFill>
                    <a:srgbClr val="000059"/>
                  </a:solidFill>
                  <a:effectLst/>
                  <a:uLnTx/>
                  <a:uFillTx/>
                  <a:latin typeface="Aptos" panose="020B0004020202020204" pitchFamily="34" charset="0"/>
                  <a:ea typeface="+mn-ea"/>
                  <a:cs typeface="+mn-cs"/>
                </a:rPr>
                <a:t>cement</a:t>
              </a:r>
              <a:r>
                <a:rPr kumimoji="0" lang="pt-BR" altLang="en-BR" sz="1600" b="0" i="0" u="none" strike="noStrike" kern="1200" cap="none" spc="0" normalizeH="0" baseline="0" noProof="0">
                  <a:ln>
                    <a:noFill/>
                  </a:ln>
                  <a:solidFill>
                    <a:srgbClr val="000059"/>
                  </a:solidFill>
                  <a:effectLst/>
                  <a:uLnTx/>
                  <a:uFillTx/>
                  <a:latin typeface="Aptos" panose="020B0004020202020204" pitchFamily="34" charset="0"/>
                  <a:ea typeface="+mn-ea"/>
                  <a:cs typeface="+mn-cs"/>
                </a:rPr>
                <a:t> </a:t>
              </a:r>
              <a:r>
                <a:rPr kumimoji="0" lang="pt-BR" altLang="en-BR" sz="1600" b="0" i="0" u="none" strike="noStrike" kern="1200" cap="none" spc="0" normalizeH="0" baseline="0" noProof="0" err="1">
                  <a:ln>
                    <a:noFill/>
                  </a:ln>
                  <a:solidFill>
                    <a:srgbClr val="000059"/>
                  </a:solidFill>
                  <a:effectLst/>
                  <a:uLnTx/>
                  <a:uFillTx/>
                  <a:latin typeface="Aptos" panose="020B0004020202020204" pitchFamily="34" charset="0"/>
                  <a:ea typeface="+mn-ea"/>
                  <a:cs typeface="+mn-cs"/>
                </a:rPr>
                <a:t>hydration</a:t>
              </a:r>
              <a:endParaRPr kumimoji="0" lang="pt-BR" altLang="en-BR" sz="1600" b="0" i="0" u="none" strike="noStrike" kern="1200" cap="none" spc="0" normalizeH="0" baseline="0" noProof="0">
                <a:ln>
                  <a:noFill/>
                </a:ln>
                <a:solidFill>
                  <a:srgbClr val="000059"/>
                </a:solidFill>
                <a:effectLst/>
                <a:uLnTx/>
                <a:uFillTx/>
                <a:latin typeface="Aptos" panose="020B0004020202020204" pitchFamily="34" charset="0"/>
                <a:ea typeface="+mn-ea"/>
                <a:cs typeface="+mn-cs"/>
              </a:endParaRPr>
            </a:p>
            <a:p>
              <a:pPr marL="0" marR="0" lvl="0" indent="0" algn="l" defTabSz="762000" rtl="0" eaLnBrk="0" fontAlgn="base" latinLnBrk="0" hangingPunct="0">
                <a:lnSpc>
                  <a:spcPct val="85000"/>
                </a:lnSpc>
                <a:spcBef>
                  <a:spcPct val="30000"/>
                </a:spcBef>
                <a:spcAft>
                  <a:spcPct val="0"/>
                </a:spcAft>
                <a:buClrTx/>
                <a:buSzTx/>
                <a:buFontTx/>
                <a:buNone/>
                <a:tabLst/>
                <a:defRPr/>
              </a:pPr>
              <a:r>
                <a:rPr kumimoji="0" lang="pt-BR" altLang="en-BR" sz="1600" b="0" i="0" u="none" strike="noStrike" kern="1200" cap="none" spc="0" normalizeH="0" baseline="0" noProof="0" err="1">
                  <a:ln>
                    <a:noFill/>
                  </a:ln>
                  <a:solidFill>
                    <a:srgbClr val="000059"/>
                  </a:solidFill>
                  <a:effectLst/>
                  <a:uLnTx/>
                  <a:uFillTx/>
                  <a:latin typeface="Aptos" panose="020B0004020202020204" pitchFamily="34" charset="0"/>
                  <a:ea typeface="+mn-ea"/>
                  <a:cs typeface="+mn-cs"/>
                </a:rPr>
                <a:t>heatflow</a:t>
              </a:r>
              <a:endParaRPr kumimoji="0" lang="pt-BR" altLang="en-BR" sz="1600" b="0" i="0" u="none" strike="noStrike" kern="1200" cap="none" spc="0" normalizeH="0" baseline="0" noProof="0">
                <a:ln>
                  <a:noFill/>
                </a:ln>
                <a:solidFill>
                  <a:srgbClr val="000059"/>
                </a:solidFill>
                <a:effectLst/>
                <a:uLnTx/>
                <a:uFillTx/>
                <a:latin typeface="Aptos" panose="020B0004020202020204" pitchFamily="34" charset="0"/>
                <a:ea typeface="+mn-ea"/>
                <a:cs typeface="+mn-cs"/>
              </a:endParaRPr>
            </a:p>
          </p:txBody>
        </p:sp>
        <p:sp>
          <p:nvSpPr>
            <p:cNvPr id="110" name="Line 1043">
              <a:extLst>
                <a:ext uri="{FF2B5EF4-FFF2-40B4-BE49-F238E27FC236}">
                  <a16:creationId xmlns:a16="http://schemas.microsoft.com/office/drawing/2014/main" id="{F8504BE0-4AB9-925E-72AB-6E1C50D75B72}"/>
                </a:ext>
              </a:extLst>
            </p:cNvPr>
            <p:cNvSpPr>
              <a:spLocks noChangeShapeType="1"/>
            </p:cNvSpPr>
            <p:nvPr/>
          </p:nvSpPr>
          <p:spPr bwMode="auto">
            <a:xfrm flipV="1">
              <a:off x="2720021" y="4052888"/>
              <a:ext cx="685800" cy="1079500"/>
            </a:xfrm>
            <a:prstGeom prst="line">
              <a:avLst/>
            </a:prstGeom>
            <a:noFill/>
            <a:ln w="12700">
              <a:solidFill>
                <a:srgbClr val="000066"/>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1" name="Line 1044">
              <a:extLst>
                <a:ext uri="{FF2B5EF4-FFF2-40B4-BE49-F238E27FC236}">
                  <a16:creationId xmlns:a16="http://schemas.microsoft.com/office/drawing/2014/main" id="{85ADC17B-E6C1-5E4B-D4D2-9BFA4FD1A22F}"/>
                </a:ext>
              </a:extLst>
            </p:cNvPr>
            <p:cNvSpPr>
              <a:spLocks noChangeShapeType="1"/>
            </p:cNvSpPr>
            <p:nvPr/>
          </p:nvSpPr>
          <p:spPr bwMode="auto">
            <a:xfrm>
              <a:off x="8160384" y="2576513"/>
              <a:ext cx="417513" cy="481012"/>
            </a:xfrm>
            <a:prstGeom prst="line">
              <a:avLst/>
            </a:prstGeom>
            <a:noFill/>
            <a:ln w="12700">
              <a:solidFill>
                <a:srgbClr val="000066"/>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2" name="Line 1045">
              <a:extLst>
                <a:ext uri="{FF2B5EF4-FFF2-40B4-BE49-F238E27FC236}">
                  <a16:creationId xmlns:a16="http://schemas.microsoft.com/office/drawing/2014/main" id="{EF90D776-B186-74A3-9E2A-4C1939C5335F}"/>
                </a:ext>
              </a:extLst>
            </p:cNvPr>
            <p:cNvSpPr>
              <a:spLocks noChangeShapeType="1"/>
            </p:cNvSpPr>
            <p:nvPr/>
          </p:nvSpPr>
          <p:spPr bwMode="auto">
            <a:xfrm flipV="1">
              <a:off x="7114221" y="1300164"/>
              <a:ext cx="0" cy="1036637"/>
            </a:xfrm>
            <a:prstGeom prst="line">
              <a:avLst/>
            </a:prstGeom>
            <a:noFill/>
            <a:ln w="12700">
              <a:solidFill>
                <a:srgbClr val="001864"/>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3" name="Line 1046">
              <a:extLst>
                <a:ext uri="{FF2B5EF4-FFF2-40B4-BE49-F238E27FC236}">
                  <a16:creationId xmlns:a16="http://schemas.microsoft.com/office/drawing/2014/main" id="{DDB7B513-F9D1-BB7C-06C8-C4ED1A854C77}"/>
                </a:ext>
              </a:extLst>
            </p:cNvPr>
            <p:cNvSpPr>
              <a:spLocks noChangeShapeType="1"/>
            </p:cNvSpPr>
            <p:nvPr/>
          </p:nvSpPr>
          <p:spPr bwMode="auto">
            <a:xfrm flipV="1">
              <a:off x="7680958" y="1295400"/>
              <a:ext cx="0" cy="2635250"/>
            </a:xfrm>
            <a:prstGeom prst="line">
              <a:avLst/>
            </a:prstGeom>
            <a:noFill/>
            <a:ln w="12700">
              <a:solidFill>
                <a:srgbClr val="001864"/>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4" name="Line 1047">
              <a:extLst>
                <a:ext uri="{FF2B5EF4-FFF2-40B4-BE49-F238E27FC236}">
                  <a16:creationId xmlns:a16="http://schemas.microsoft.com/office/drawing/2014/main" id="{22FAAA2D-9304-4B0E-FE07-9A6A50A1EB7F}"/>
                </a:ext>
              </a:extLst>
            </p:cNvPr>
            <p:cNvSpPr>
              <a:spLocks noChangeShapeType="1"/>
            </p:cNvSpPr>
            <p:nvPr/>
          </p:nvSpPr>
          <p:spPr bwMode="auto">
            <a:xfrm flipV="1">
              <a:off x="6557008" y="1300164"/>
              <a:ext cx="0" cy="2714625"/>
            </a:xfrm>
            <a:prstGeom prst="line">
              <a:avLst/>
            </a:prstGeom>
            <a:noFill/>
            <a:ln w="12700">
              <a:solidFill>
                <a:srgbClr val="001864"/>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5" name="Line 1048">
              <a:extLst>
                <a:ext uri="{FF2B5EF4-FFF2-40B4-BE49-F238E27FC236}">
                  <a16:creationId xmlns:a16="http://schemas.microsoft.com/office/drawing/2014/main" id="{8A60E1D0-8AB9-8E35-4710-97652E30861F}"/>
                </a:ext>
              </a:extLst>
            </p:cNvPr>
            <p:cNvSpPr>
              <a:spLocks noChangeShapeType="1"/>
            </p:cNvSpPr>
            <p:nvPr/>
          </p:nvSpPr>
          <p:spPr bwMode="auto">
            <a:xfrm>
              <a:off x="6557009" y="2095500"/>
              <a:ext cx="1116013" cy="0"/>
            </a:xfrm>
            <a:prstGeom prst="line">
              <a:avLst/>
            </a:prstGeom>
            <a:noFill/>
            <a:ln w="12700">
              <a:solidFill>
                <a:schemeClr val="bg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6" name="Line 1049">
              <a:extLst>
                <a:ext uri="{FF2B5EF4-FFF2-40B4-BE49-F238E27FC236}">
                  <a16:creationId xmlns:a16="http://schemas.microsoft.com/office/drawing/2014/main" id="{FDBB01B5-68CE-5F7D-2BE5-AF2484FC8BD5}"/>
                </a:ext>
              </a:extLst>
            </p:cNvPr>
            <p:cNvSpPr>
              <a:spLocks noChangeShapeType="1"/>
            </p:cNvSpPr>
            <p:nvPr/>
          </p:nvSpPr>
          <p:spPr bwMode="auto">
            <a:xfrm>
              <a:off x="2440621" y="6026150"/>
              <a:ext cx="766762" cy="0"/>
            </a:xfrm>
            <a:prstGeom prst="line">
              <a:avLst/>
            </a:prstGeom>
            <a:noFill/>
            <a:ln w="12700">
              <a:solidFill>
                <a:schemeClr val="bg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7" name="Rectangle 1050">
              <a:extLst>
                <a:ext uri="{FF2B5EF4-FFF2-40B4-BE49-F238E27FC236}">
                  <a16:creationId xmlns:a16="http://schemas.microsoft.com/office/drawing/2014/main" id="{CE48C773-EBE0-1DA0-3608-2E7843AA9842}"/>
                </a:ext>
              </a:extLst>
            </p:cNvPr>
            <p:cNvSpPr>
              <a:spLocks noChangeArrowheads="1"/>
            </p:cNvSpPr>
            <p:nvPr/>
          </p:nvSpPr>
          <p:spPr bwMode="auto">
            <a:xfrm>
              <a:off x="2700972" y="5943292"/>
              <a:ext cx="331787" cy="1593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762000" rtl="0" eaLnBrk="0" fontAlgn="base" latinLnBrk="0" hangingPunct="0">
                <a:lnSpc>
                  <a:spcPct val="85000"/>
                </a:lnSpc>
                <a:spcBef>
                  <a:spcPct val="30000"/>
                </a:spcBef>
                <a:spcAft>
                  <a:spcPct val="0"/>
                </a:spcAft>
                <a:buClrTx/>
                <a:buSzTx/>
                <a:buFontTx/>
                <a:buNone/>
                <a:tabLst/>
                <a:defRPr/>
              </a:pPr>
              <a:r>
                <a:rPr kumimoji="0" lang="en-US" altLang="en-BR" sz="1200" b="0" i="0" u="none" strike="noStrike" kern="1200" cap="none" spc="0" normalizeH="0" baseline="0" noProof="0">
                  <a:ln>
                    <a:noFill/>
                  </a:ln>
                  <a:solidFill>
                    <a:srgbClr val="000000"/>
                  </a:solidFill>
                  <a:effectLst/>
                  <a:uLnTx/>
                  <a:uFillTx/>
                  <a:latin typeface="Nirmala Text"/>
                  <a:ea typeface="+mn-ea"/>
                  <a:cs typeface="+mn-cs"/>
                </a:rPr>
                <a:t>min</a:t>
              </a:r>
            </a:p>
          </p:txBody>
        </p:sp>
        <p:sp>
          <p:nvSpPr>
            <p:cNvPr id="118" name="Line 1051">
              <a:extLst>
                <a:ext uri="{FF2B5EF4-FFF2-40B4-BE49-F238E27FC236}">
                  <a16:creationId xmlns:a16="http://schemas.microsoft.com/office/drawing/2014/main" id="{07ABA345-832C-99D5-9638-18731EB1C830}"/>
                </a:ext>
              </a:extLst>
            </p:cNvPr>
            <p:cNvSpPr>
              <a:spLocks noChangeShapeType="1"/>
            </p:cNvSpPr>
            <p:nvPr/>
          </p:nvSpPr>
          <p:spPr bwMode="auto">
            <a:xfrm>
              <a:off x="3278821" y="6026150"/>
              <a:ext cx="3905250" cy="0"/>
            </a:xfrm>
            <a:prstGeom prst="line">
              <a:avLst/>
            </a:prstGeom>
            <a:noFill/>
            <a:ln w="12700">
              <a:solidFill>
                <a:srgbClr val="000066"/>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19" name="Rectangle 1052">
              <a:extLst>
                <a:ext uri="{FF2B5EF4-FFF2-40B4-BE49-F238E27FC236}">
                  <a16:creationId xmlns:a16="http://schemas.microsoft.com/office/drawing/2014/main" id="{482672C4-4A28-7693-55D1-7A1CB5A256EA}"/>
                </a:ext>
              </a:extLst>
            </p:cNvPr>
            <p:cNvSpPr>
              <a:spLocks noChangeArrowheads="1"/>
            </p:cNvSpPr>
            <p:nvPr/>
          </p:nvSpPr>
          <p:spPr bwMode="auto">
            <a:xfrm>
              <a:off x="5654576" y="5896093"/>
              <a:ext cx="576141" cy="2537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en-US" altLang="en-BR" sz="1200" b="0" i="0" u="none" strike="noStrike" kern="1200" cap="none" spc="0" normalizeH="0" baseline="0" noProof="0">
                  <a:ln>
                    <a:noFill/>
                  </a:ln>
                  <a:solidFill>
                    <a:srgbClr val="000000"/>
                  </a:solidFill>
                  <a:effectLst/>
                  <a:uLnTx/>
                  <a:uFillTx/>
                  <a:latin typeface="Nirmala Text"/>
                  <a:ea typeface="+mn-ea"/>
                  <a:cs typeface="+mn-cs"/>
                </a:rPr>
                <a:t>hours</a:t>
              </a:r>
            </a:p>
          </p:txBody>
        </p:sp>
        <p:sp>
          <p:nvSpPr>
            <p:cNvPr id="120" name="Line 1053">
              <a:extLst>
                <a:ext uri="{FF2B5EF4-FFF2-40B4-BE49-F238E27FC236}">
                  <a16:creationId xmlns:a16="http://schemas.microsoft.com/office/drawing/2014/main" id="{39592226-8C86-BEBD-2E72-16B899E2E15E}"/>
                </a:ext>
              </a:extLst>
            </p:cNvPr>
            <p:cNvSpPr>
              <a:spLocks noChangeShapeType="1"/>
            </p:cNvSpPr>
            <p:nvPr/>
          </p:nvSpPr>
          <p:spPr bwMode="auto">
            <a:xfrm>
              <a:off x="7184072" y="6026150"/>
              <a:ext cx="2232025" cy="0"/>
            </a:xfrm>
            <a:prstGeom prst="line">
              <a:avLst/>
            </a:prstGeom>
            <a:noFill/>
            <a:ln w="12700">
              <a:solidFill>
                <a:srgbClr val="000066"/>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Nirmala Text"/>
                <a:ea typeface="+mn-ea"/>
                <a:cs typeface="+mn-cs"/>
              </a:endParaRPr>
            </a:p>
          </p:txBody>
        </p:sp>
        <p:sp>
          <p:nvSpPr>
            <p:cNvPr id="121" name="Rectangle 1054">
              <a:extLst>
                <a:ext uri="{FF2B5EF4-FFF2-40B4-BE49-F238E27FC236}">
                  <a16:creationId xmlns:a16="http://schemas.microsoft.com/office/drawing/2014/main" id="{6C550543-81DA-C2C8-3B9A-F629C1D2456D}"/>
                </a:ext>
              </a:extLst>
            </p:cNvPr>
            <p:cNvSpPr>
              <a:spLocks noChangeArrowheads="1"/>
            </p:cNvSpPr>
            <p:nvPr/>
          </p:nvSpPr>
          <p:spPr bwMode="auto">
            <a:xfrm>
              <a:off x="8857563" y="5896093"/>
              <a:ext cx="502902" cy="2537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en-US" altLang="en-BR" sz="1200" b="0" i="0" u="none" strike="noStrike" kern="1200" cap="none" spc="0" normalizeH="0" baseline="0" noProof="0">
                  <a:ln>
                    <a:noFill/>
                  </a:ln>
                  <a:solidFill>
                    <a:srgbClr val="000000"/>
                  </a:solidFill>
                  <a:effectLst/>
                  <a:uLnTx/>
                  <a:uFillTx/>
                  <a:latin typeface="Nirmala Text"/>
                  <a:ea typeface="+mn-ea"/>
                  <a:cs typeface="+mn-cs"/>
                </a:rPr>
                <a:t>days</a:t>
              </a:r>
            </a:p>
          </p:txBody>
        </p:sp>
        <p:sp>
          <p:nvSpPr>
            <p:cNvPr id="122" name="Rectangle 1030">
              <a:extLst>
                <a:ext uri="{FF2B5EF4-FFF2-40B4-BE49-F238E27FC236}">
                  <a16:creationId xmlns:a16="http://schemas.microsoft.com/office/drawing/2014/main" id="{B878BA1B-EC6F-8EBB-8EDB-1A367D1AA7F4}"/>
                </a:ext>
              </a:extLst>
            </p:cNvPr>
            <p:cNvSpPr>
              <a:spLocks noChangeArrowheads="1"/>
            </p:cNvSpPr>
            <p:nvPr/>
          </p:nvSpPr>
          <p:spPr bwMode="auto">
            <a:xfrm rot="5400000">
              <a:off x="8820197" y="3457327"/>
              <a:ext cx="2062060" cy="306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762000" rtl="0" eaLnBrk="0" fontAlgn="base" latinLnBrk="0" hangingPunct="0">
                <a:lnSpc>
                  <a:spcPct val="85000"/>
                </a:lnSpc>
                <a:spcBef>
                  <a:spcPct val="30000"/>
                </a:spcBef>
                <a:spcAft>
                  <a:spcPct val="0"/>
                </a:spcAft>
                <a:buClrTx/>
                <a:buSzTx/>
                <a:buFontTx/>
                <a:buNone/>
                <a:tabLst/>
                <a:defRPr/>
              </a:pPr>
              <a:r>
                <a:rPr kumimoji="0" lang="pt-BR" altLang="en-BR" sz="1600" b="0" i="0" u="none" strike="noStrike" kern="1200" cap="none" spc="0" normalizeH="0" baseline="0" noProof="0">
                  <a:ln>
                    <a:noFill/>
                  </a:ln>
                  <a:solidFill>
                    <a:srgbClr val="000066"/>
                  </a:solidFill>
                  <a:effectLst/>
                  <a:uLnTx/>
                  <a:uFillTx/>
                  <a:latin typeface="Nirmala Text"/>
                  <a:ea typeface="+mn-ea"/>
                  <a:cs typeface="+mn-cs"/>
                </a:rPr>
                <a:t>% </a:t>
              </a:r>
              <a:r>
                <a:rPr kumimoji="0" lang="pt-BR" altLang="en-BR" sz="1600" b="0" i="0" u="none" strike="noStrike" kern="1200" cap="none" spc="0" normalizeH="0" baseline="0" noProof="0" err="1">
                  <a:ln>
                    <a:noFill/>
                  </a:ln>
                  <a:solidFill>
                    <a:srgbClr val="000066"/>
                  </a:solidFill>
                  <a:effectLst/>
                  <a:uLnTx/>
                  <a:uFillTx/>
                  <a:latin typeface="Nirmala Text"/>
                  <a:ea typeface="+mn-ea"/>
                  <a:cs typeface="+mn-cs"/>
                </a:rPr>
                <a:t>Hydrated</a:t>
              </a:r>
              <a:r>
                <a:rPr kumimoji="0" lang="pt-BR" altLang="en-BR" sz="1600" b="0" i="0" u="none" strike="noStrike" kern="1200" cap="none" spc="0" normalizeH="0" baseline="0" noProof="0">
                  <a:ln>
                    <a:noFill/>
                  </a:ln>
                  <a:solidFill>
                    <a:srgbClr val="000066"/>
                  </a:solidFill>
                  <a:effectLst/>
                  <a:uLnTx/>
                  <a:uFillTx/>
                  <a:latin typeface="Nirmala Text"/>
                  <a:ea typeface="+mn-ea"/>
                  <a:cs typeface="+mn-cs"/>
                </a:rPr>
                <a:t> </a:t>
              </a:r>
              <a:r>
                <a:rPr kumimoji="0" lang="pt-BR" altLang="en-BR" sz="1600" b="0" i="0" u="none" strike="noStrike" kern="1200" cap="none" spc="0" normalizeH="0" baseline="0" noProof="0" err="1">
                  <a:ln>
                    <a:noFill/>
                  </a:ln>
                  <a:solidFill>
                    <a:srgbClr val="000066"/>
                  </a:solidFill>
                  <a:effectLst/>
                  <a:uLnTx/>
                  <a:uFillTx/>
                  <a:latin typeface="Nirmala Text"/>
                  <a:ea typeface="+mn-ea"/>
                  <a:cs typeface="+mn-cs"/>
                </a:rPr>
                <a:t>cement</a:t>
              </a:r>
              <a:r>
                <a:rPr kumimoji="0" lang="pt-BR" altLang="en-BR" sz="1600" b="0" i="0" u="none" strike="noStrike" kern="1200" cap="none" spc="0" normalizeH="0" baseline="0" noProof="0">
                  <a:ln>
                    <a:noFill/>
                  </a:ln>
                  <a:solidFill>
                    <a:srgbClr val="000066"/>
                  </a:solidFill>
                  <a:effectLst/>
                  <a:uLnTx/>
                  <a:uFillTx/>
                  <a:latin typeface="Nirmala Text"/>
                  <a:ea typeface="+mn-ea"/>
                  <a:cs typeface="+mn-cs"/>
                </a:rPr>
                <a:t> </a:t>
              </a:r>
            </a:p>
          </p:txBody>
        </p:sp>
      </p:grpSp>
      <p:sp>
        <p:nvSpPr>
          <p:cNvPr id="3" name="Line 1048">
            <a:extLst>
              <a:ext uri="{FF2B5EF4-FFF2-40B4-BE49-F238E27FC236}">
                <a16:creationId xmlns:a16="http://schemas.microsoft.com/office/drawing/2014/main" id="{FD05FDB5-7498-AD6F-EF21-1F236CA7595B}"/>
              </a:ext>
            </a:extLst>
          </p:cNvPr>
          <p:cNvSpPr>
            <a:spLocks noChangeShapeType="1"/>
          </p:cNvSpPr>
          <p:nvPr/>
        </p:nvSpPr>
        <p:spPr bwMode="auto">
          <a:xfrm>
            <a:off x="6678287" y="2304643"/>
            <a:ext cx="1116013" cy="0"/>
          </a:xfrm>
          <a:prstGeom prst="line">
            <a:avLst/>
          </a:prstGeom>
          <a:noFill/>
          <a:ln w="12700">
            <a:solidFill>
              <a:srgbClr val="000066"/>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sz="2400" b="0" i="0" u="none" strike="noStrike" kern="1200" cap="none" spc="0" normalizeH="0" baseline="0" noProof="0">
              <a:ln>
                <a:noFill/>
              </a:ln>
              <a:solidFill>
                <a:srgbClr val="000000"/>
              </a:soli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622071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33138-FB83-E324-3D30-F15E0CF5982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DF2BAAC-7901-2A54-47CF-0CFF3C95901F}"/>
              </a:ext>
            </a:extLst>
          </p:cNvPr>
          <p:cNvSpPr>
            <a:spLocks noGrp="1"/>
          </p:cNvSpPr>
          <p:nvPr>
            <p:ph type="title"/>
          </p:nvPr>
        </p:nvSpPr>
        <p:spPr/>
        <p:txBody>
          <a:bodyPr>
            <a:noAutofit/>
          </a:bodyPr>
          <a:lstStyle/>
          <a:p>
            <a:r>
              <a:rPr kumimoji="0" lang="pt-BR" sz="3200" i="0" u="none" strike="noStrike" kern="1200" cap="none" spc="0" normalizeH="0" baseline="0" noProof="0" err="1">
                <a:ln>
                  <a:noFill/>
                </a:ln>
                <a:effectLst/>
                <a:uLnTx/>
                <a:uFillTx/>
                <a:ea typeface="+mj-ea"/>
                <a:cs typeface="+mj-cs"/>
              </a:rPr>
              <a:t>Investigation</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of</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well</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integrity</a:t>
            </a:r>
            <a:r>
              <a:rPr lang="pt-BR" sz="3200"/>
              <a:t> </a:t>
            </a:r>
            <a:r>
              <a:rPr lang="pt-BR" sz="3200" err="1"/>
              <a:t>of</a:t>
            </a:r>
            <a:r>
              <a:rPr lang="pt-BR" sz="3200"/>
              <a:t> a 33 </a:t>
            </a:r>
            <a:r>
              <a:rPr lang="pt-BR" sz="3200" err="1"/>
              <a:t>years</a:t>
            </a:r>
            <a:r>
              <a:rPr lang="pt-BR" sz="3200"/>
              <a:t> </a:t>
            </a:r>
            <a:r>
              <a:rPr lang="pt-BR" sz="3200" err="1"/>
              <a:t>old</a:t>
            </a:r>
            <a:r>
              <a:rPr lang="pt-BR" sz="3200"/>
              <a:t> offshore </a:t>
            </a:r>
            <a:r>
              <a:rPr kumimoji="0" lang="pt-BR" sz="3200" i="0" u="none" strike="noStrike" kern="1200" cap="none" spc="0" normalizeH="0" baseline="0" noProof="0" err="1">
                <a:ln>
                  <a:noFill/>
                </a:ln>
                <a:effectLst/>
                <a:uLnTx/>
                <a:uFillTx/>
                <a:ea typeface="+mj-ea"/>
                <a:cs typeface="+mj-cs"/>
              </a:rPr>
              <a:t>well</a:t>
            </a:r>
            <a:r>
              <a:rPr kumimoji="0" lang="pt-BR" sz="3200" i="0" u="none" strike="noStrike" kern="1200" cap="none" spc="0" normalizeH="0" baseline="0" noProof="0">
                <a:ln>
                  <a:noFill/>
                </a:ln>
                <a:effectLst/>
                <a:uLnTx/>
                <a:uFillTx/>
                <a:ea typeface="+mj-ea"/>
                <a:cs typeface="+mj-cs"/>
              </a:rPr>
              <a:t> in </a:t>
            </a:r>
            <a:r>
              <a:rPr kumimoji="0" lang="pt-BR" sz="3200" i="0" u="none" strike="noStrike" kern="1200" cap="none" spc="0" normalizeH="0" baseline="0" noProof="0" err="1">
                <a:ln>
                  <a:noFill/>
                </a:ln>
                <a:effectLst/>
                <a:uLnTx/>
                <a:uFillTx/>
                <a:ea typeface="+mj-ea"/>
                <a:cs typeface="+mj-cs"/>
              </a:rPr>
              <a:t>Norway</a:t>
            </a:r>
            <a:endParaRPr lang="pt-BR"/>
          </a:p>
        </p:txBody>
      </p:sp>
      <p:sp>
        <p:nvSpPr>
          <p:cNvPr id="9" name="Alternate Process 5">
            <a:extLst>
              <a:ext uri="{FF2B5EF4-FFF2-40B4-BE49-F238E27FC236}">
                <a16:creationId xmlns:a16="http://schemas.microsoft.com/office/drawing/2014/main" id="{5853EFA5-9E45-B10C-EDFF-267FF223D26B}"/>
              </a:ext>
            </a:extLst>
          </p:cNvPr>
          <p:cNvSpPr/>
          <p:nvPr/>
        </p:nvSpPr>
        <p:spPr>
          <a:xfrm>
            <a:off x="3944487" y="6322423"/>
            <a:ext cx="444633" cy="182880"/>
          </a:xfrm>
          <a:prstGeom prst="flowChartAlternate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Picture 8" descr="A diagram of a fish joint&#10;&#10;AI-generated content may be incorrect.">
            <a:extLst>
              <a:ext uri="{FF2B5EF4-FFF2-40B4-BE49-F238E27FC236}">
                <a16:creationId xmlns:a16="http://schemas.microsoft.com/office/drawing/2014/main" id="{ECAA3136-146A-AF06-7A99-90D4C54A3D7D}"/>
              </a:ext>
            </a:extLst>
          </p:cNvPr>
          <p:cNvPicPr>
            <a:picLocks noChangeAspect="1"/>
          </p:cNvPicPr>
          <p:nvPr/>
        </p:nvPicPr>
        <p:blipFill>
          <a:blip r:embed="rId3"/>
          <a:stretch>
            <a:fillRect/>
          </a:stretch>
        </p:blipFill>
        <p:spPr>
          <a:xfrm>
            <a:off x="1953374" y="1691056"/>
            <a:ext cx="8285251" cy="4735507"/>
          </a:xfrm>
          <a:prstGeom prst="rect">
            <a:avLst/>
          </a:prstGeom>
        </p:spPr>
      </p:pic>
    </p:spTree>
    <p:extLst>
      <p:ext uri="{BB962C8B-B14F-4D97-AF65-F5344CB8AC3E}">
        <p14:creationId xmlns:p14="http://schemas.microsoft.com/office/powerpoint/2010/main" val="792707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C4A06-3526-2B78-8A48-4B216164B76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CB2FD78-81E3-4466-34D9-F18E14C863DC}"/>
              </a:ext>
            </a:extLst>
          </p:cNvPr>
          <p:cNvSpPr>
            <a:spLocks noGrp="1"/>
          </p:cNvSpPr>
          <p:nvPr>
            <p:ph type="title"/>
          </p:nvPr>
        </p:nvSpPr>
        <p:spPr/>
        <p:txBody>
          <a:bodyPr>
            <a:noAutofit/>
          </a:bodyPr>
          <a:lstStyle/>
          <a:p>
            <a:r>
              <a:rPr kumimoji="0" lang="pt-BR" sz="3200" i="0" u="none" strike="noStrike" kern="1200" cap="none" spc="0" normalizeH="0" baseline="0" noProof="0" err="1">
                <a:ln>
                  <a:noFill/>
                </a:ln>
                <a:effectLst/>
                <a:uLnTx/>
                <a:uFillTx/>
                <a:ea typeface="+mj-ea"/>
                <a:cs typeface="+mj-cs"/>
              </a:rPr>
              <a:t>Investigation</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of</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well</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integrity</a:t>
            </a:r>
            <a:r>
              <a:rPr lang="pt-BR" sz="3200"/>
              <a:t> </a:t>
            </a:r>
            <a:r>
              <a:rPr lang="pt-BR" sz="3200" err="1"/>
              <a:t>of</a:t>
            </a:r>
            <a:r>
              <a:rPr lang="pt-BR" sz="3200"/>
              <a:t> a 33 </a:t>
            </a:r>
            <a:r>
              <a:rPr lang="pt-BR" sz="3200" err="1"/>
              <a:t>years</a:t>
            </a:r>
            <a:r>
              <a:rPr lang="pt-BR" sz="3200"/>
              <a:t> </a:t>
            </a:r>
            <a:r>
              <a:rPr lang="pt-BR" sz="3200" err="1"/>
              <a:t>old</a:t>
            </a:r>
            <a:r>
              <a:rPr lang="pt-BR" sz="3200"/>
              <a:t> offshore </a:t>
            </a:r>
            <a:r>
              <a:rPr kumimoji="0" lang="pt-BR" sz="3200" i="0" u="none" strike="noStrike" kern="1200" cap="none" spc="0" normalizeH="0" baseline="0" noProof="0" err="1">
                <a:ln>
                  <a:noFill/>
                </a:ln>
                <a:effectLst/>
                <a:uLnTx/>
                <a:uFillTx/>
                <a:ea typeface="+mj-ea"/>
                <a:cs typeface="+mj-cs"/>
              </a:rPr>
              <a:t>well</a:t>
            </a:r>
            <a:r>
              <a:rPr kumimoji="0" lang="pt-BR" sz="3200" i="0" u="none" strike="noStrike" kern="1200" cap="none" spc="0" normalizeH="0" baseline="0" noProof="0">
                <a:ln>
                  <a:noFill/>
                </a:ln>
                <a:effectLst/>
                <a:uLnTx/>
                <a:uFillTx/>
                <a:ea typeface="+mj-ea"/>
                <a:cs typeface="+mj-cs"/>
              </a:rPr>
              <a:t> in </a:t>
            </a:r>
            <a:r>
              <a:rPr kumimoji="0" lang="pt-BR" sz="3200" i="0" u="none" strike="noStrike" kern="1200" cap="none" spc="0" normalizeH="0" baseline="0" noProof="0" err="1">
                <a:ln>
                  <a:noFill/>
                </a:ln>
                <a:effectLst/>
                <a:uLnTx/>
                <a:uFillTx/>
                <a:ea typeface="+mj-ea"/>
                <a:cs typeface="+mj-cs"/>
              </a:rPr>
              <a:t>Norway</a:t>
            </a:r>
            <a:endParaRPr lang="pt-BR"/>
          </a:p>
        </p:txBody>
      </p:sp>
      <p:sp>
        <p:nvSpPr>
          <p:cNvPr id="9" name="Alternate Process 5">
            <a:extLst>
              <a:ext uri="{FF2B5EF4-FFF2-40B4-BE49-F238E27FC236}">
                <a16:creationId xmlns:a16="http://schemas.microsoft.com/office/drawing/2014/main" id="{D23D96D9-418B-653D-3917-5EA1933A9DB2}"/>
              </a:ext>
            </a:extLst>
          </p:cNvPr>
          <p:cNvSpPr/>
          <p:nvPr/>
        </p:nvSpPr>
        <p:spPr>
          <a:xfrm>
            <a:off x="3944487" y="6322423"/>
            <a:ext cx="444633" cy="182880"/>
          </a:xfrm>
          <a:prstGeom prst="flowChartAlternate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4" descr="A close-up of a metal object&#10;&#10;AI-generated content may be incorrect.">
            <a:extLst>
              <a:ext uri="{FF2B5EF4-FFF2-40B4-BE49-F238E27FC236}">
                <a16:creationId xmlns:a16="http://schemas.microsoft.com/office/drawing/2014/main" id="{2E5C3C6F-B173-0FFF-AAC9-3901E34B5F34}"/>
              </a:ext>
            </a:extLst>
          </p:cNvPr>
          <p:cNvPicPr>
            <a:picLocks noChangeAspect="1"/>
          </p:cNvPicPr>
          <p:nvPr/>
        </p:nvPicPr>
        <p:blipFill>
          <a:blip r:embed="rId3"/>
          <a:stretch>
            <a:fillRect/>
          </a:stretch>
        </p:blipFill>
        <p:spPr>
          <a:xfrm>
            <a:off x="7141415" y="4232912"/>
            <a:ext cx="4230839" cy="1977388"/>
          </a:xfrm>
          <a:prstGeom prst="rect">
            <a:avLst/>
          </a:prstGeom>
        </p:spPr>
      </p:pic>
      <p:pic>
        <p:nvPicPr>
          <p:cNvPr id="6" name="Gráfico 5">
            <a:extLst>
              <a:ext uri="{FF2B5EF4-FFF2-40B4-BE49-F238E27FC236}">
                <a16:creationId xmlns:a16="http://schemas.microsoft.com/office/drawing/2014/main" id="{1EF43FD2-F0EE-D2DD-8EB9-F99076068F9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30583" y="2650861"/>
            <a:ext cx="7677081" cy="2162893"/>
          </a:xfrm>
          <a:prstGeom prst="rect">
            <a:avLst/>
          </a:prstGeom>
        </p:spPr>
      </p:pic>
      <p:sp>
        <p:nvSpPr>
          <p:cNvPr id="12" name="TextBox 13">
            <a:extLst>
              <a:ext uri="{FF2B5EF4-FFF2-40B4-BE49-F238E27FC236}">
                <a16:creationId xmlns:a16="http://schemas.microsoft.com/office/drawing/2014/main" id="{7A51CDAF-E4C8-17F4-6163-569F599EAFC7}"/>
              </a:ext>
            </a:extLst>
          </p:cNvPr>
          <p:cNvSpPr txBox="1"/>
          <p:nvPr/>
        </p:nvSpPr>
        <p:spPr>
          <a:xfrm>
            <a:off x="1494967" y="2188903"/>
            <a:ext cx="421639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err="1">
                <a:ln>
                  <a:noFill/>
                </a:ln>
                <a:solidFill>
                  <a:prstClr val="black"/>
                </a:solidFill>
                <a:effectLst/>
                <a:uLnTx/>
                <a:uFillTx/>
                <a:latin typeface="Nirmala Text"/>
                <a:ea typeface="+mn-ea"/>
                <a:cs typeface="+mn-cs"/>
              </a:rPr>
              <a:t>Table</a:t>
            </a:r>
            <a:r>
              <a:rPr kumimoji="0" lang="pt-BR" sz="1600" b="0" i="0" u="none" strike="noStrike" kern="1200" cap="none" spc="0" normalizeH="0" baseline="0" noProof="0">
                <a:ln>
                  <a:noFill/>
                </a:ln>
                <a:solidFill>
                  <a:prstClr val="black"/>
                </a:solidFill>
                <a:effectLst/>
                <a:uLnTx/>
                <a:uFillTx/>
                <a:latin typeface="Nirmala Text"/>
                <a:ea typeface="+mn-ea"/>
                <a:cs typeface="+mn-cs"/>
              </a:rPr>
              <a:t> 1 – </a:t>
            </a:r>
            <a:r>
              <a:rPr kumimoji="0" lang="pt-BR" sz="1600" b="0" i="0" u="none" strike="noStrike" kern="1200" cap="none" spc="0" normalizeH="0" baseline="0" noProof="0" err="1">
                <a:ln>
                  <a:noFill/>
                </a:ln>
                <a:solidFill>
                  <a:prstClr val="black"/>
                </a:solidFill>
                <a:effectLst/>
                <a:uLnTx/>
                <a:uFillTx/>
                <a:latin typeface="Nirmala Text"/>
                <a:ea typeface="+mn-ea"/>
                <a:cs typeface="+mn-cs"/>
              </a:rPr>
              <a:t>Sandwich</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sections</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under</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study</a:t>
            </a:r>
            <a:endParaRPr kumimoji="0" lang="pt-BR" sz="1600" b="0" i="0" u="none" strike="noStrike" kern="1200" cap="none" spc="0" normalizeH="0" baseline="0" noProof="0">
              <a:ln>
                <a:noFill/>
              </a:ln>
              <a:solidFill>
                <a:prstClr val="black"/>
              </a:solidFill>
              <a:effectLst/>
              <a:uLnTx/>
              <a:uFillTx/>
              <a:latin typeface="Nirmala Text"/>
              <a:ea typeface="+mn-ea"/>
              <a:cs typeface="+mn-cs"/>
            </a:endParaRPr>
          </a:p>
        </p:txBody>
      </p:sp>
    </p:spTree>
    <p:extLst>
      <p:ext uri="{BB962C8B-B14F-4D97-AF65-F5344CB8AC3E}">
        <p14:creationId xmlns:p14="http://schemas.microsoft.com/office/powerpoint/2010/main" val="287487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05FB3-BA11-048B-7E44-CD0A0FFE561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BA68E1B-62DC-A883-538C-E3C3CD1B91CC}"/>
              </a:ext>
            </a:extLst>
          </p:cNvPr>
          <p:cNvSpPr>
            <a:spLocks noGrp="1"/>
          </p:cNvSpPr>
          <p:nvPr>
            <p:ph type="title"/>
          </p:nvPr>
        </p:nvSpPr>
        <p:spPr/>
        <p:txBody>
          <a:bodyPr>
            <a:noAutofit/>
          </a:bodyPr>
          <a:lstStyle/>
          <a:p>
            <a:r>
              <a:rPr kumimoji="0" lang="pt-BR" sz="3200" i="0" u="none" strike="noStrike" kern="1200" cap="none" spc="0" normalizeH="0" baseline="0" noProof="0" err="1">
                <a:ln>
                  <a:noFill/>
                </a:ln>
                <a:effectLst/>
                <a:uLnTx/>
                <a:uFillTx/>
                <a:ea typeface="+mj-ea"/>
                <a:cs typeface="+mj-cs"/>
              </a:rPr>
              <a:t>Investigation</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of</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well</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integrity</a:t>
            </a:r>
            <a:r>
              <a:rPr lang="pt-BR" sz="3200"/>
              <a:t> </a:t>
            </a:r>
            <a:r>
              <a:rPr lang="pt-BR" sz="3200" err="1"/>
              <a:t>of</a:t>
            </a:r>
            <a:r>
              <a:rPr lang="pt-BR" sz="3200"/>
              <a:t> a 33 </a:t>
            </a:r>
            <a:r>
              <a:rPr lang="pt-BR" sz="3200" err="1"/>
              <a:t>years</a:t>
            </a:r>
            <a:r>
              <a:rPr lang="pt-BR" sz="3200"/>
              <a:t> </a:t>
            </a:r>
            <a:r>
              <a:rPr lang="pt-BR" sz="3200" err="1"/>
              <a:t>old</a:t>
            </a:r>
            <a:r>
              <a:rPr lang="pt-BR" sz="3200"/>
              <a:t> offshore </a:t>
            </a:r>
            <a:r>
              <a:rPr kumimoji="0" lang="pt-BR" sz="3200" i="0" u="none" strike="noStrike" kern="1200" cap="none" spc="0" normalizeH="0" baseline="0" noProof="0" err="1">
                <a:ln>
                  <a:noFill/>
                </a:ln>
                <a:effectLst/>
                <a:uLnTx/>
                <a:uFillTx/>
                <a:ea typeface="+mj-ea"/>
                <a:cs typeface="+mj-cs"/>
              </a:rPr>
              <a:t>well</a:t>
            </a:r>
            <a:r>
              <a:rPr kumimoji="0" lang="pt-BR" sz="3200" i="0" u="none" strike="noStrike" kern="1200" cap="none" spc="0" normalizeH="0" baseline="0" noProof="0">
                <a:ln>
                  <a:noFill/>
                </a:ln>
                <a:effectLst/>
                <a:uLnTx/>
                <a:uFillTx/>
                <a:ea typeface="+mj-ea"/>
                <a:cs typeface="+mj-cs"/>
              </a:rPr>
              <a:t> in </a:t>
            </a:r>
            <a:r>
              <a:rPr kumimoji="0" lang="pt-BR" sz="3200" i="0" u="none" strike="noStrike" kern="1200" cap="none" spc="0" normalizeH="0" baseline="0" noProof="0" err="1">
                <a:ln>
                  <a:noFill/>
                </a:ln>
                <a:effectLst/>
                <a:uLnTx/>
                <a:uFillTx/>
                <a:ea typeface="+mj-ea"/>
                <a:cs typeface="+mj-cs"/>
              </a:rPr>
              <a:t>Norway</a:t>
            </a:r>
            <a:endParaRPr lang="pt-BR"/>
          </a:p>
        </p:txBody>
      </p:sp>
      <p:pic>
        <p:nvPicPr>
          <p:cNvPr id="4" name="Gráfico 3">
            <a:extLst>
              <a:ext uri="{FF2B5EF4-FFF2-40B4-BE49-F238E27FC236}">
                <a16:creationId xmlns:a16="http://schemas.microsoft.com/office/drawing/2014/main" id="{C3268C49-4A9A-BEA0-38DB-6268AA9827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931" y="2695575"/>
            <a:ext cx="11006137" cy="1964973"/>
          </a:xfrm>
          <a:prstGeom prst="rect">
            <a:avLst/>
          </a:prstGeom>
        </p:spPr>
      </p:pic>
      <p:sp>
        <p:nvSpPr>
          <p:cNvPr id="16" name="Alternate Process 5">
            <a:extLst>
              <a:ext uri="{FF2B5EF4-FFF2-40B4-BE49-F238E27FC236}">
                <a16:creationId xmlns:a16="http://schemas.microsoft.com/office/drawing/2014/main" id="{D4C7506E-BC70-5D0E-E8ED-5298626104FC}"/>
              </a:ext>
            </a:extLst>
          </p:cNvPr>
          <p:cNvSpPr/>
          <p:nvPr/>
        </p:nvSpPr>
        <p:spPr>
          <a:xfrm>
            <a:off x="3944487" y="5884273"/>
            <a:ext cx="444633" cy="182880"/>
          </a:xfrm>
          <a:prstGeom prst="flowChartAlternate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CaixaDeTexto 21">
            <a:extLst>
              <a:ext uri="{FF2B5EF4-FFF2-40B4-BE49-F238E27FC236}">
                <a16:creationId xmlns:a16="http://schemas.microsoft.com/office/drawing/2014/main" id="{EEB87095-8B64-5BF6-70B1-33804B5E7510}"/>
              </a:ext>
            </a:extLst>
          </p:cNvPr>
          <p:cNvSpPr txBox="1"/>
          <p:nvPr/>
        </p:nvSpPr>
        <p:spPr>
          <a:xfrm>
            <a:off x="3944487" y="6443480"/>
            <a:ext cx="7807484" cy="342463"/>
          </a:xfrm>
          <a:prstGeom prst="rect">
            <a:avLst/>
          </a:prstGeom>
        </p:spPr>
        <p:txBody>
          <a:bodyPr vert="horz" wrap="none"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000066"/>
                </a:solidFill>
                <a:effectLst/>
                <a:uLnTx/>
                <a:uFillTx/>
                <a:latin typeface="Nirmala Text"/>
                <a:ea typeface="+mn-ea"/>
                <a:cs typeface="+mn-cs"/>
              </a:rPr>
              <a:t>CT: </a:t>
            </a:r>
            <a:r>
              <a:rPr kumimoji="0" lang="pt-BR" sz="1000" b="0" i="0" u="none" strike="noStrike" kern="1200" cap="none" spc="0" normalizeH="0" baseline="0" noProof="0">
                <a:ln>
                  <a:noFill/>
                </a:ln>
                <a:solidFill>
                  <a:srgbClr val="0D0D0D"/>
                </a:solidFill>
                <a:effectLst/>
                <a:uLnTx/>
                <a:uFillTx/>
                <a:latin typeface="Nirmala Text"/>
                <a:ea typeface="+mn-ea"/>
                <a:cs typeface="+mn-cs"/>
              </a:rPr>
              <a:t>Computer </a:t>
            </a:r>
            <a:r>
              <a:rPr kumimoji="0" lang="pt-BR" sz="1000" b="0" i="0" u="none" strike="noStrike" kern="1200" cap="none" spc="0" normalizeH="0" baseline="0" noProof="0" err="1">
                <a:ln>
                  <a:noFill/>
                </a:ln>
                <a:solidFill>
                  <a:srgbClr val="0D0D0D"/>
                </a:solidFill>
                <a:effectLst/>
                <a:uLnTx/>
                <a:uFillTx/>
                <a:latin typeface="Nirmala Text"/>
                <a:ea typeface="+mn-ea"/>
                <a:cs typeface="+mn-cs"/>
              </a:rPr>
              <a:t>Tomography</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Scanning</a:t>
            </a:r>
            <a:r>
              <a:rPr kumimoji="0" lang="pt-BR" sz="1000" b="0" i="0" u="none" strike="noStrike" kern="1200" cap="none" spc="0" normalizeH="0" baseline="0" noProof="0">
                <a:ln>
                  <a:noFill/>
                </a:ln>
                <a:solidFill>
                  <a:srgbClr val="0D0D0D"/>
                </a:solidFill>
                <a:effectLst/>
                <a:uLnTx/>
                <a:uFillTx/>
                <a:latin typeface="Nirmala Text"/>
                <a:ea typeface="+mn-ea"/>
                <a:cs typeface="+mn-cs"/>
              </a:rPr>
              <a:t> | </a:t>
            </a:r>
            <a:r>
              <a:rPr kumimoji="0" lang="pt-BR" sz="1000" b="1" i="0" u="none" strike="noStrike" kern="1200" cap="none" spc="0" normalizeH="0" baseline="0" noProof="0">
                <a:ln>
                  <a:noFill/>
                </a:ln>
                <a:solidFill>
                  <a:srgbClr val="000066"/>
                </a:solidFill>
                <a:effectLst/>
                <a:uLnTx/>
                <a:uFillTx/>
                <a:latin typeface="Nirmala Text"/>
                <a:ea typeface="+mn-ea"/>
                <a:cs typeface="+mn-cs"/>
              </a:rPr>
              <a:t>E: </a:t>
            </a:r>
            <a:r>
              <a:rPr kumimoji="0" lang="pt-BR" sz="1000" b="0" i="0" u="none" strike="noStrike" kern="1200" cap="none" spc="0" normalizeH="0" baseline="0" noProof="0" err="1">
                <a:ln>
                  <a:noFill/>
                </a:ln>
                <a:solidFill>
                  <a:srgbClr val="0D0D0D"/>
                </a:solidFill>
                <a:effectLst/>
                <a:uLnTx/>
                <a:uFillTx/>
                <a:latin typeface="Nirmala Text"/>
                <a:ea typeface="+mn-ea"/>
                <a:cs typeface="+mn-cs"/>
              </a:rPr>
              <a:t>Young's</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Modulus</a:t>
            </a:r>
            <a:r>
              <a:rPr kumimoji="0" lang="pt-BR" sz="1000" b="0" i="0" u="none" strike="noStrike" kern="1200" cap="none" spc="0" normalizeH="0" baseline="0" noProof="0">
                <a:ln>
                  <a:noFill/>
                </a:ln>
                <a:solidFill>
                  <a:srgbClr val="0D0D0D"/>
                </a:solidFill>
                <a:effectLst/>
                <a:uLnTx/>
                <a:uFillTx/>
                <a:latin typeface="Nirmala Text"/>
                <a:ea typeface="+mn-ea"/>
                <a:cs typeface="+mn-cs"/>
              </a:rPr>
              <a:t> | </a:t>
            </a:r>
            <a:r>
              <a:rPr kumimoji="0" lang="pt-BR" sz="1000" b="1" i="0" u="none" strike="noStrike" kern="1200" cap="none" spc="0" normalizeH="0" baseline="0" noProof="0">
                <a:ln>
                  <a:noFill/>
                </a:ln>
                <a:solidFill>
                  <a:srgbClr val="000066"/>
                </a:solidFill>
                <a:effectLst/>
                <a:uLnTx/>
                <a:uFillTx/>
                <a:latin typeface="Nirmala Text"/>
                <a:ea typeface="+mn-ea"/>
                <a:cs typeface="+mn-cs"/>
              </a:rPr>
              <a:t>UCS:</a:t>
            </a:r>
            <a:r>
              <a:rPr kumimoji="0" lang="pt-BR" sz="1000" b="0" i="0" u="none" strike="noStrike" kern="1200" cap="none" spc="0" normalizeH="0" baseline="0" noProof="0">
                <a:ln>
                  <a:noFill/>
                </a:ln>
                <a:solidFill>
                  <a:srgbClr val="0D0D0D"/>
                </a:solidFill>
                <a:effectLst/>
                <a:uLnTx/>
                <a:uFillTx/>
                <a:latin typeface="Nirmala Text"/>
                <a:ea typeface="+mn-ea"/>
                <a:cs typeface="+mn-cs"/>
              </a:rPr>
              <a:t> Uniaxial </a:t>
            </a:r>
            <a:r>
              <a:rPr kumimoji="0" lang="pt-BR" sz="1000" b="0" i="0" u="none" strike="noStrike" kern="1200" cap="none" spc="0" normalizeH="0" baseline="0" noProof="0" err="1">
                <a:ln>
                  <a:noFill/>
                </a:ln>
                <a:solidFill>
                  <a:srgbClr val="0D0D0D"/>
                </a:solidFill>
                <a:effectLst/>
                <a:uLnTx/>
                <a:uFillTx/>
                <a:latin typeface="Nirmala Text"/>
                <a:ea typeface="+mn-ea"/>
                <a:cs typeface="+mn-cs"/>
              </a:rPr>
              <a:t>compressive</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strength</a:t>
            </a:r>
            <a:r>
              <a:rPr kumimoji="0" lang="pt-BR" sz="1000" b="0" i="0" u="none" strike="noStrike" kern="1200" cap="none" spc="0" normalizeH="0" baseline="0" noProof="0">
                <a:ln>
                  <a:noFill/>
                </a:ln>
                <a:solidFill>
                  <a:srgbClr val="0D0D0D"/>
                </a:solidFill>
                <a:effectLst/>
                <a:uLnTx/>
                <a:uFillTx/>
                <a:latin typeface="Nirmala Text"/>
                <a:ea typeface="+mn-ea"/>
                <a:cs typeface="+mn-cs"/>
              </a:rPr>
              <a:t> | </a:t>
            </a:r>
            <a:r>
              <a:rPr kumimoji="0" lang="pt-BR" sz="1000" b="1" i="0" u="none" strike="noStrike" kern="1200" cap="none" spc="0" normalizeH="0" baseline="0" noProof="0">
                <a:ln>
                  <a:noFill/>
                </a:ln>
                <a:solidFill>
                  <a:srgbClr val="000066"/>
                </a:solidFill>
                <a:effectLst/>
                <a:uLnTx/>
                <a:uFillTx/>
                <a:latin typeface="Nirmala Text"/>
                <a:ea typeface="+mn-ea"/>
                <a:cs typeface="+mn-cs"/>
              </a:rPr>
              <a:t>SEM: </a:t>
            </a:r>
            <a:r>
              <a:rPr kumimoji="0" lang="pt-BR" sz="1000" b="0" i="0" u="none" strike="noStrike" kern="1200" cap="none" spc="0" normalizeH="0" baseline="0" noProof="0" err="1">
                <a:ln>
                  <a:noFill/>
                </a:ln>
                <a:solidFill>
                  <a:srgbClr val="0D0D0D"/>
                </a:solidFill>
                <a:effectLst/>
                <a:uLnTx/>
                <a:uFillTx/>
                <a:latin typeface="Nirmala Text"/>
                <a:ea typeface="+mn-ea"/>
                <a:cs typeface="+mn-cs"/>
              </a:rPr>
              <a:t>Scanning</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electron</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microscopy</a:t>
            </a:r>
            <a:r>
              <a:rPr kumimoji="0" lang="pt-BR" sz="1000" b="0" i="0" u="none" strike="noStrike" kern="1200" cap="none" spc="0" normalizeH="0" baseline="0" noProof="0">
                <a:ln>
                  <a:noFill/>
                </a:ln>
                <a:solidFill>
                  <a:srgbClr val="0D0D0D"/>
                </a:solidFill>
                <a:effectLst/>
                <a:uLnTx/>
                <a:uFillTx/>
                <a:latin typeface="Nirmala Text"/>
                <a:ea typeface="+mn-ea"/>
                <a:cs typeface="+mn-cs"/>
              </a:rPr>
              <a:t> |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000066"/>
                </a:solidFill>
                <a:effectLst/>
                <a:uLnTx/>
                <a:uFillTx/>
                <a:latin typeface="Nirmala Text"/>
                <a:ea typeface="+mn-ea"/>
                <a:cs typeface="+mn-cs"/>
              </a:rPr>
              <a:t>EDS:</a:t>
            </a:r>
            <a:r>
              <a:rPr kumimoji="0" lang="pt-BR" sz="1000" b="0" i="0" u="none" strike="noStrike" kern="1200" cap="none" spc="0" normalizeH="0" baseline="0" noProof="0">
                <a:ln>
                  <a:noFill/>
                </a:ln>
                <a:solidFill>
                  <a:srgbClr val="0D0D0D"/>
                </a:solidFill>
                <a:effectLst/>
                <a:uLnTx/>
                <a:uFillTx/>
                <a:latin typeface="Nirmala Text"/>
                <a:ea typeface="+mn-ea"/>
                <a:cs typeface="+mn-cs"/>
              </a:rPr>
              <a:t> Energy </a:t>
            </a:r>
            <a:r>
              <a:rPr kumimoji="0" lang="pt-BR" sz="1000" b="0" i="0" u="none" strike="noStrike" kern="1200" cap="none" spc="0" normalizeH="0" baseline="0" noProof="0" err="1">
                <a:ln>
                  <a:noFill/>
                </a:ln>
                <a:solidFill>
                  <a:srgbClr val="0D0D0D"/>
                </a:solidFill>
                <a:effectLst/>
                <a:uLnTx/>
                <a:uFillTx/>
                <a:latin typeface="Nirmala Text"/>
                <a:ea typeface="+mn-ea"/>
                <a:cs typeface="+mn-cs"/>
              </a:rPr>
              <a:t>dispersive</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spectroscopy</a:t>
            </a:r>
            <a:r>
              <a:rPr kumimoji="0" lang="pt-BR" sz="1000" b="0" i="0" u="none" strike="noStrike" kern="1200" cap="none" spc="0" normalizeH="0" baseline="0" noProof="0">
                <a:ln>
                  <a:noFill/>
                </a:ln>
                <a:solidFill>
                  <a:srgbClr val="0D0D0D"/>
                </a:solidFill>
                <a:effectLst/>
                <a:uLnTx/>
                <a:uFillTx/>
                <a:latin typeface="Nirmala Text"/>
                <a:ea typeface="+mn-ea"/>
                <a:cs typeface="+mn-cs"/>
              </a:rPr>
              <a:t> | </a:t>
            </a:r>
            <a:r>
              <a:rPr kumimoji="0" lang="pt-BR" sz="1000" b="1" i="0" u="none" strike="noStrike" kern="1200" cap="none" spc="0" normalizeH="0" baseline="0" noProof="0">
                <a:ln>
                  <a:noFill/>
                </a:ln>
                <a:solidFill>
                  <a:srgbClr val="000066"/>
                </a:solidFill>
                <a:effectLst/>
                <a:uLnTx/>
                <a:uFillTx/>
                <a:latin typeface="Nirmala Text"/>
                <a:ea typeface="+mn-ea"/>
                <a:cs typeface="+mn-cs"/>
              </a:rPr>
              <a:t>XRF:</a:t>
            </a:r>
            <a:r>
              <a:rPr kumimoji="0" lang="pt-BR" sz="1000" b="0" i="0" u="none" strike="noStrike" kern="1200" cap="none" spc="0" normalizeH="0" baseline="0" noProof="0">
                <a:ln>
                  <a:noFill/>
                </a:ln>
                <a:solidFill>
                  <a:srgbClr val="0D0D0D"/>
                </a:solidFill>
                <a:effectLst/>
                <a:uLnTx/>
                <a:uFillTx/>
                <a:latin typeface="Nirmala Text"/>
                <a:ea typeface="+mn-ea"/>
                <a:cs typeface="+mn-cs"/>
              </a:rPr>
              <a:t> X-</a:t>
            </a:r>
            <a:r>
              <a:rPr kumimoji="0" lang="pt-BR" sz="1000" b="0" i="0" u="none" strike="noStrike" kern="1200" cap="none" spc="0" normalizeH="0" baseline="0" noProof="0" err="1">
                <a:ln>
                  <a:noFill/>
                </a:ln>
                <a:solidFill>
                  <a:srgbClr val="0D0D0D"/>
                </a:solidFill>
                <a:effectLst/>
                <a:uLnTx/>
                <a:uFillTx/>
                <a:latin typeface="Nirmala Text"/>
                <a:ea typeface="+mn-ea"/>
                <a:cs typeface="+mn-cs"/>
              </a:rPr>
              <a:t>ray</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Fluorescence</a:t>
            </a:r>
            <a:r>
              <a:rPr kumimoji="0" lang="pt-BR" sz="1000" b="0" i="0" u="none" strike="noStrike" kern="1200" cap="none" spc="0" normalizeH="0" baseline="0" noProof="0">
                <a:ln>
                  <a:noFill/>
                </a:ln>
                <a:solidFill>
                  <a:srgbClr val="0D0D0D"/>
                </a:solidFill>
                <a:effectLst/>
                <a:uLnTx/>
                <a:uFillTx/>
                <a:latin typeface="Nirmala Text"/>
                <a:ea typeface="+mn-ea"/>
                <a:cs typeface="+mn-cs"/>
              </a:rPr>
              <a:t> | </a:t>
            </a:r>
            <a:r>
              <a:rPr kumimoji="0" lang="pt-BR" sz="1000" b="1" i="0" u="none" strike="noStrike" kern="1200" cap="none" spc="0" normalizeH="0" baseline="0" noProof="0">
                <a:ln>
                  <a:noFill/>
                </a:ln>
                <a:solidFill>
                  <a:srgbClr val="000066"/>
                </a:solidFill>
                <a:effectLst/>
                <a:uLnTx/>
                <a:uFillTx/>
                <a:latin typeface="Nirmala Text"/>
                <a:ea typeface="+mn-ea"/>
                <a:cs typeface="+mn-cs"/>
              </a:rPr>
              <a:t>XRD:</a:t>
            </a:r>
            <a:r>
              <a:rPr kumimoji="0" lang="pt-BR" sz="1000" b="0" i="0" u="none" strike="noStrike" kern="1200" cap="none" spc="0" normalizeH="0" baseline="0" noProof="0">
                <a:ln>
                  <a:noFill/>
                </a:ln>
                <a:solidFill>
                  <a:srgbClr val="0D0D0D"/>
                </a:solidFill>
                <a:effectLst/>
                <a:uLnTx/>
                <a:uFillTx/>
                <a:latin typeface="Nirmala Text"/>
                <a:ea typeface="+mn-ea"/>
                <a:cs typeface="+mn-cs"/>
              </a:rPr>
              <a:t> X-</a:t>
            </a:r>
            <a:r>
              <a:rPr kumimoji="0" lang="pt-BR" sz="1000" b="0" i="0" u="none" strike="noStrike" kern="1200" cap="none" spc="0" normalizeH="0" baseline="0" noProof="0" err="1">
                <a:ln>
                  <a:noFill/>
                </a:ln>
                <a:solidFill>
                  <a:srgbClr val="0D0D0D"/>
                </a:solidFill>
                <a:effectLst/>
                <a:uLnTx/>
                <a:uFillTx/>
                <a:latin typeface="Nirmala Text"/>
                <a:ea typeface="+mn-ea"/>
                <a:cs typeface="+mn-cs"/>
              </a:rPr>
              <a:t>ray</a:t>
            </a:r>
            <a:r>
              <a:rPr kumimoji="0" lang="pt-BR" sz="1000" b="0" i="0" u="none" strike="noStrike" kern="1200" cap="none" spc="0" normalizeH="0" baseline="0" noProof="0">
                <a:ln>
                  <a:noFill/>
                </a:ln>
                <a:solidFill>
                  <a:srgbClr val="0D0D0D"/>
                </a:solidFill>
                <a:effectLst/>
                <a:uLnTx/>
                <a:uFillTx/>
                <a:latin typeface="Nirmala Text"/>
                <a:ea typeface="+mn-ea"/>
                <a:cs typeface="+mn-cs"/>
              </a:rPr>
              <a:t> </a:t>
            </a:r>
            <a:r>
              <a:rPr kumimoji="0" lang="pt-BR" sz="1000" b="0" i="0" u="none" strike="noStrike" kern="1200" cap="none" spc="0" normalizeH="0" baseline="0" noProof="0" err="1">
                <a:ln>
                  <a:noFill/>
                </a:ln>
                <a:solidFill>
                  <a:srgbClr val="0D0D0D"/>
                </a:solidFill>
                <a:effectLst/>
                <a:uLnTx/>
                <a:uFillTx/>
                <a:latin typeface="Nirmala Text"/>
                <a:ea typeface="+mn-ea"/>
                <a:cs typeface="+mn-cs"/>
              </a:rPr>
              <a:t>Diffraction</a:t>
            </a:r>
            <a:r>
              <a:rPr kumimoji="0" lang="pt-BR" sz="1000" b="0" i="0" u="none" strike="noStrike" kern="1200" cap="none" spc="0" normalizeH="0" baseline="0" noProof="0">
                <a:ln>
                  <a:noFill/>
                </a:ln>
                <a:solidFill>
                  <a:srgbClr val="0D0D0D"/>
                </a:solidFill>
                <a:effectLst/>
                <a:uLnTx/>
                <a:uFillTx/>
                <a:latin typeface="Nirmala Text"/>
                <a:ea typeface="+mn-ea"/>
                <a:cs typeface="+mn-cs"/>
              </a:rPr>
              <a:t>.</a:t>
            </a:r>
          </a:p>
        </p:txBody>
      </p:sp>
      <p:cxnSp>
        <p:nvCxnSpPr>
          <p:cNvPr id="23" name="Straight Connector 6">
            <a:extLst>
              <a:ext uri="{FF2B5EF4-FFF2-40B4-BE49-F238E27FC236}">
                <a16:creationId xmlns:a16="http://schemas.microsoft.com/office/drawing/2014/main" id="{4AC00D61-6578-EA3B-3B93-DD061CBA38A6}"/>
              </a:ext>
            </a:extLst>
          </p:cNvPr>
          <p:cNvCxnSpPr>
            <a:cxnSpLocks/>
          </p:cNvCxnSpPr>
          <p:nvPr/>
        </p:nvCxnSpPr>
        <p:spPr>
          <a:xfrm>
            <a:off x="3944487" y="6403309"/>
            <a:ext cx="7807484" cy="0"/>
          </a:xfrm>
          <a:prstGeom prst="line">
            <a:avLst/>
          </a:prstGeom>
          <a:ln w="12700">
            <a:solidFill>
              <a:srgbClr val="00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536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AB900-D942-F128-4FFF-724EC8E445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532288-AAF1-9FA0-B1F0-E646589B3DD4}"/>
              </a:ext>
            </a:extLst>
          </p:cNvPr>
          <p:cNvSpPr>
            <a:spLocks noGrp="1"/>
          </p:cNvSpPr>
          <p:nvPr>
            <p:ph type="title"/>
          </p:nvPr>
        </p:nvSpPr>
        <p:spPr/>
        <p:txBody>
          <a:bodyPr>
            <a:noAutofit/>
          </a:bodyPr>
          <a:lstStyle/>
          <a:p>
            <a:r>
              <a:rPr kumimoji="0" lang="pt-BR" sz="3200" i="0" u="none" strike="noStrike" kern="1200" cap="none" spc="0" normalizeH="0" baseline="0" noProof="0" err="1">
                <a:ln>
                  <a:noFill/>
                </a:ln>
                <a:effectLst/>
                <a:uLnTx/>
                <a:uFillTx/>
                <a:ea typeface="+mj-ea"/>
                <a:cs typeface="+mj-cs"/>
              </a:rPr>
              <a:t>Investigation</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of</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well</a:t>
            </a:r>
            <a:r>
              <a:rPr kumimoji="0" lang="pt-BR" sz="3200" i="0" u="none" strike="noStrike" kern="1200" cap="none" spc="0" normalizeH="0" baseline="0" noProof="0">
                <a:ln>
                  <a:noFill/>
                </a:ln>
                <a:effectLst/>
                <a:uLnTx/>
                <a:uFillTx/>
                <a:ea typeface="+mj-ea"/>
                <a:cs typeface="+mj-cs"/>
              </a:rPr>
              <a:t> </a:t>
            </a:r>
            <a:r>
              <a:rPr kumimoji="0" lang="pt-BR" sz="3200" i="0" u="none" strike="noStrike" kern="1200" cap="none" spc="0" normalizeH="0" baseline="0" noProof="0" err="1">
                <a:ln>
                  <a:noFill/>
                </a:ln>
                <a:effectLst/>
                <a:uLnTx/>
                <a:uFillTx/>
                <a:ea typeface="+mj-ea"/>
                <a:cs typeface="+mj-cs"/>
              </a:rPr>
              <a:t>integrity</a:t>
            </a:r>
            <a:r>
              <a:rPr lang="pt-BR" sz="3200"/>
              <a:t> </a:t>
            </a:r>
            <a:r>
              <a:rPr lang="pt-BR" sz="3200" err="1"/>
              <a:t>of</a:t>
            </a:r>
            <a:r>
              <a:rPr lang="pt-BR" sz="3200"/>
              <a:t> a 33 </a:t>
            </a:r>
            <a:r>
              <a:rPr lang="pt-BR" sz="3200" err="1"/>
              <a:t>years</a:t>
            </a:r>
            <a:r>
              <a:rPr lang="pt-BR" sz="3200"/>
              <a:t> </a:t>
            </a:r>
            <a:r>
              <a:rPr lang="pt-BR" sz="3200" err="1"/>
              <a:t>old</a:t>
            </a:r>
            <a:r>
              <a:rPr lang="pt-BR" sz="3200"/>
              <a:t> offshore </a:t>
            </a:r>
            <a:r>
              <a:rPr kumimoji="0" lang="pt-BR" sz="3200" i="0" u="none" strike="noStrike" kern="1200" cap="none" spc="0" normalizeH="0" baseline="0" noProof="0" err="1">
                <a:ln>
                  <a:noFill/>
                </a:ln>
                <a:effectLst/>
                <a:uLnTx/>
                <a:uFillTx/>
                <a:ea typeface="+mj-ea"/>
                <a:cs typeface="+mj-cs"/>
              </a:rPr>
              <a:t>well</a:t>
            </a:r>
            <a:r>
              <a:rPr kumimoji="0" lang="pt-BR" sz="3200" i="0" u="none" strike="noStrike" kern="1200" cap="none" spc="0" normalizeH="0" baseline="0" noProof="0">
                <a:ln>
                  <a:noFill/>
                </a:ln>
                <a:effectLst/>
                <a:uLnTx/>
                <a:uFillTx/>
                <a:ea typeface="+mj-ea"/>
                <a:cs typeface="+mj-cs"/>
              </a:rPr>
              <a:t> in </a:t>
            </a:r>
            <a:r>
              <a:rPr kumimoji="0" lang="pt-BR" sz="3200" i="0" u="none" strike="noStrike" kern="1200" cap="none" spc="0" normalizeH="0" baseline="0" noProof="0" err="1">
                <a:ln>
                  <a:noFill/>
                </a:ln>
                <a:effectLst/>
                <a:uLnTx/>
                <a:uFillTx/>
                <a:ea typeface="+mj-ea"/>
                <a:cs typeface="+mj-cs"/>
              </a:rPr>
              <a:t>Norway</a:t>
            </a:r>
            <a:endParaRPr lang="pt-BR"/>
          </a:p>
        </p:txBody>
      </p:sp>
      <p:grpSp>
        <p:nvGrpSpPr>
          <p:cNvPr id="9" name="Agrupar 8">
            <a:extLst>
              <a:ext uri="{FF2B5EF4-FFF2-40B4-BE49-F238E27FC236}">
                <a16:creationId xmlns:a16="http://schemas.microsoft.com/office/drawing/2014/main" id="{46252B2E-8EC4-CBBB-2D95-41C6ECBB35B6}"/>
              </a:ext>
            </a:extLst>
          </p:cNvPr>
          <p:cNvGrpSpPr/>
          <p:nvPr/>
        </p:nvGrpSpPr>
        <p:grpSpPr>
          <a:xfrm>
            <a:off x="1558192" y="1758367"/>
            <a:ext cx="9075615" cy="4495476"/>
            <a:chOff x="1713828" y="1924828"/>
            <a:chExt cx="9959250" cy="4933172"/>
          </a:xfrm>
        </p:grpSpPr>
        <p:pic>
          <p:nvPicPr>
            <p:cNvPr id="4" name="Picture 3" descr="A collage of different types of rock&#10;&#10;AI-generated content may be incorrect.">
              <a:extLst>
                <a:ext uri="{FF2B5EF4-FFF2-40B4-BE49-F238E27FC236}">
                  <a16:creationId xmlns:a16="http://schemas.microsoft.com/office/drawing/2014/main" id="{9B96B0D7-B749-FEC9-CBAF-BF4FCF88EB6C}"/>
                </a:ext>
              </a:extLst>
            </p:cNvPr>
            <p:cNvPicPr>
              <a:picLocks noChangeAspect="1"/>
            </p:cNvPicPr>
            <p:nvPr/>
          </p:nvPicPr>
          <p:blipFill>
            <a:blip r:embed="rId3"/>
            <a:stretch>
              <a:fillRect/>
            </a:stretch>
          </p:blipFill>
          <p:spPr>
            <a:xfrm>
              <a:off x="1713828" y="1924828"/>
              <a:ext cx="9959250" cy="4933172"/>
            </a:xfrm>
            <a:prstGeom prst="rect">
              <a:avLst/>
            </a:prstGeom>
          </p:spPr>
        </p:pic>
        <p:sp>
          <p:nvSpPr>
            <p:cNvPr id="6" name="TextBox 13">
              <a:extLst>
                <a:ext uri="{FF2B5EF4-FFF2-40B4-BE49-F238E27FC236}">
                  <a16:creationId xmlns:a16="http://schemas.microsoft.com/office/drawing/2014/main" id="{21470EFC-A3FF-F458-7F85-08B9DE9AD7CC}"/>
                </a:ext>
              </a:extLst>
            </p:cNvPr>
            <p:cNvSpPr txBox="1"/>
            <p:nvPr/>
          </p:nvSpPr>
          <p:spPr>
            <a:xfrm>
              <a:off x="2269577" y="1994278"/>
              <a:ext cx="2233749"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err="1">
                  <a:ln>
                    <a:noFill/>
                  </a:ln>
                  <a:solidFill>
                    <a:srgbClr val="000066"/>
                  </a:solidFill>
                  <a:effectLst/>
                  <a:uLnTx/>
                  <a:uFillTx/>
                  <a:latin typeface="Nirmala Text"/>
                  <a:ea typeface="+mn-ea"/>
                  <a:cs typeface="+mn-cs"/>
                </a:rPr>
                <a:t>Fish</a:t>
              </a:r>
              <a:r>
                <a:rPr kumimoji="0" lang="pt-BR" sz="1400" b="0" i="0" u="none" strike="noStrike" kern="1200" cap="none" spc="0" normalizeH="0" baseline="0" noProof="0">
                  <a:ln>
                    <a:noFill/>
                  </a:ln>
                  <a:solidFill>
                    <a:srgbClr val="000066"/>
                  </a:solidFill>
                  <a:effectLst/>
                  <a:uLnTx/>
                  <a:uFillTx/>
                  <a:latin typeface="Nirmala Text"/>
                  <a:ea typeface="+mn-ea"/>
                  <a:cs typeface="+mn-cs"/>
                </a:rPr>
                <a:t> 11  FT 87</a:t>
              </a:r>
            </a:p>
          </p:txBody>
        </p:sp>
        <p:sp>
          <p:nvSpPr>
            <p:cNvPr id="7" name="TextBox 13">
              <a:extLst>
                <a:ext uri="{FF2B5EF4-FFF2-40B4-BE49-F238E27FC236}">
                  <a16:creationId xmlns:a16="http://schemas.microsoft.com/office/drawing/2014/main" id="{D60009AA-1819-04B7-6A34-938DFC7CCA5D}"/>
                </a:ext>
              </a:extLst>
            </p:cNvPr>
            <p:cNvSpPr txBox="1"/>
            <p:nvPr/>
          </p:nvSpPr>
          <p:spPr>
            <a:xfrm>
              <a:off x="5342574" y="1994278"/>
              <a:ext cx="2233749"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err="1">
                  <a:ln>
                    <a:noFill/>
                  </a:ln>
                  <a:solidFill>
                    <a:srgbClr val="000066"/>
                  </a:solidFill>
                  <a:effectLst/>
                  <a:uLnTx/>
                  <a:uFillTx/>
                  <a:latin typeface="Nirmala Text"/>
                  <a:ea typeface="+mn-ea"/>
                  <a:cs typeface="+mn-cs"/>
                </a:rPr>
                <a:t>Transition</a:t>
              </a:r>
              <a:r>
                <a:rPr kumimoji="0" lang="pt-BR" sz="1400" b="0" i="0" u="none" strike="noStrike" kern="1200" cap="none" spc="0" normalizeH="0" baseline="0" noProof="0">
                  <a:ln>
                    <a:noFill/>
                  </a:ln>
                  <a:solidFill>
                    <a:srgbClr val="000066"/>
                  </a:solidFill>
                  <a:effectLst/>
                  <a:uLnTx/>
                  <a:uFillTx/>
                  <a:latin typeface="Nirmala Text"/>
                  <a:ea typeface="+mn-ea"/>
                  <a:cs typeface="+mn-cs"/>
                </a:rPr>
                <a:t> Joint – TJ 48</a:t>
              </a:r>
            </a:p>
          </p:txBody>
        </p:sp>
        <p:sp>
          <p:nvSpPr>
            <p:cNvPr id="8" name="TextBox 13">
              <a:extLst>
                <a:ext uri="{FF2B5EF4-FFF2-40B4-BE49-F238E27FC236}">
                  <a16:creationId xmlns:a16="http://schemas.microsoft.com/office/drawing/2014/main" id="{57514D2E-1AA3-53AD-B81F-AEA61ACC15F1}"/>
                </a:ext>
              </a:extLst>
            </p:cNvPr>
            <p:cNvSpPr txBox="1"/>
            <p:nvPr/>
          </p:nvSpPr>
          <p:spPr>
            <a:xfrm>
              <a:off x="8392421" y="1951408"/>
              <a:ext cx="2233749"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err="1">
                  <a:ln>
                    <a:noFill/>
                  </a:ln>
                  <a:solidFill>
                    <a:srgbClr val="000066"/>
                  </a:solidFill>
                  <a:effectLst/>
                  <a:uLnTx/>
                  <a:uFillTx/>
                  <a:latin typeface="Nirmala Text"/>
                  <a:ea typeface="+mn-ea"/>
                  <a:cs typeface="+mn-cs"/>
                </a:rPr>
                <a:t>Transition</a:t>
              </a:r>
              <a:r>
                <a:rPr kumimoji="0" lang="pt-BR" sz="1400" b="0" i="0" u="none" strike="noStrike" kern="1200" cap="none" spc="0" normalizeH="0" baseline="0" noProof="0">
                  <a:ln>
                    <a:noFill/>
                  </a:ln>
                  <a:solidFill>
                    <a:srgbClr val="000066"/>
                  </a:solidFill>
                  <a:effectLst/>
                  <a:uLnTx/>
                  <a:uFillTx/>
                  <a:latin typeface="Nirmala Text"/>
                  <a:ea typeface="+mn-ea"/>
                  <a:cs typeface="+mn-cs"/>
                </a:rPr>
                <a:t> Joint – TJ 73</a:t>
              </a:r>
            </a:p>
          </p:txBody>
        </p:sp>
      </p:grpSp>
    </p:spTree>
    <p:extLst>
      <p:ext uri="{BB962C8B-B14F-4D97-AF65-F5344CB8AC3E}">
        <p14:creationId xmlns:p14="http://schemas.microsoft.com/office/powerpoint/2010/main" val="2308504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175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279A1-5B2F-BE19-4ADD-A0F9B0D52B58}"/>
            </a:ext>
          </a:extLst>
        </p:cNvPr>
        <p:cNvGrpSpPr/>
        <p:nvPr/>
      </p:nvGrpSpPr>
      <p:grpSpPr>
        <a:xfrm>
          <a:off x="0" y="0"/>
          <a:ext cx="0" cy="0"/>
          <a:chOff x="0" y="0"/>
          <a:chExt cx="0" cy="0"/>
        </a:xfrm>
      </p:grpSpPr>
      <p:sp>
        <p:nvSpPr>
          <p:cNvPr id="110" name="Retângulo: Cantos Arredondados 109">
            <a:extLst>
              <a:ext uri="{FF2B5EF4-FFF2-40B4-BE49-F238E27FC236}">
                <a16:creationId xmlns:a16="http://schemas.microsoft.com/office/drawing/2014/main" id="{614F4127-074C-DA67-EEEE-D65432E57F09}"/>
              </a:ext>
            </a:extLst>
          </p:cNvPr>
          <p:cNvSpPr/>
          <p:nvPr/>
        </p:nvSpPr>
        <p:spPr>
          <a:xfrm>
            <a:off x="700101" y="2097617"/>
            <a:ext cx="3218049" cy="3218049"/>
          </a:xfrm>
          <a:prstGeom prst="roundRect">
            <a:avLst>
              <a:gd name="adj" fmla="val 6758"/>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err="1">
                <a:ln>
                  <a:noFill/>
                </a:ln>
                <a:solidFill>
                  <a:prstClr val="black"/>
                </a:solidFill>
                <a:effectLst/>
                <a:uLnTx/>
                <a:uFillTx/>
                <a:latin typeface="Nirmala Text"/>
                <a:ea typeface="+mn-ea"/>
                <a:cs typeface="+mn-cs"/>
              </a:rPr>
              <a:t>Ettringite</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is</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formed</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during</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the</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initial</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hydration</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of</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cement</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when</a:t>
            </a:r>
            <a:r>
              <a:rPr kumimoji="0" lang="pt-BR" sz="1600" b="0" i="0" u="none" strike="noStrike" kern="1200" cap="none" spc="0" normalizeH="0" baseline="0" noProof="0">
                <a:ln>
                  <a:noFill/>
                </a:ln>
                <a:solidFill>
                  <a:prstClr val="black"/>
                </a:solidFill>
                <a:effectLst/>
                <a:uLnTx/>
                <a:uFillTx/>
                <a:latin typeface="Nirmala Text"/>
                <a:ea typeface="+mn-ea"/>
                <a:cs typeface="+mn-cs"/>
              </a:rPr>
              <a:t> C</a:t>
            </a:r>
            <a:r>
              <a:rPr kumimoji="0" lang="pt-BR" sz="1600" b="0" i="0" u="none" strike="noStrike" kern="1200" cap="none" spc="0" normalizeH="0" baseline="-25000" noProof="0">
                <a:ln>
                  <a:noFill/>
                </a:ln>
                <a:solidFill>
                  <a:prstClr val="black"/>
                </a:solidFill>
                <a:effectLst/>
                <a:uLnTx/>
                <a:uFillTx/>
                <a:latin typeface="Nirmala Text"/>
                <a:ea typeface="+mn-ea"/>
                <a:cs typeface="+mn-cs"/>
              </a:rPr>
              <a:t>3</a:t>
            </a:r>
            <a:r>
              <a:rPr kumimoji="0" lang="pt-BR" sz="1600" b="0" i="0" u="none" strike="noStrike" kern="1200" cap="none" spc="0" normalizeH="0" baseline="0" noProof="0">
                <a:ln>
                  <a:noFill/>
                </a:ln>
                <a:solidFill>
                  <a:prstClr val="black"/>
                </a:solidFill>
                <a:effectLst/>
                <a:uLnTx/>
                <a:uFillTx/>
                <a:latin typeface="Nirmala Text"/>
                <a:ea typeface="+mn-ea"/>
                <a:cs typeface="+mn-cs"/>
              </a:rPr>
              <a:t>A </a:t>
            </a:r>
            <a:r>
              <a:rPr kumimoji="0" lang="pt-BR" sz="1600" b="0" i="0" u="none" strike="noStrike" kern="1200" cap="none" spc="0" normalizeH="0" baseline="0" noProof="0" err="1">
                <a:ln>
                  <a:noFill/>
                </a:ln>
                <a:solidFill>
                  <a:prstClr val="black"/>
                </a:solidFill>
                <a:effectLst/>
                <a:uLnTx/>
                <a:uFillTx/>
                <a:latin typeface="Nirmala Text"/>
                <a:ea typeface="+mn-ea"/>
                <a:cs typeface="+mn-cs"/>
              </a:rPr>
              <a:t>reacts</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with</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gypsum</a:t>
            </a:r>
            <a:r>
              <a:rPr kumimoji="0" lang="pt-BR" sz="1600" b="0" i="0" u="none" strike="noStrike" kern="1200" cap="none" spc="0" normalizeH="0" baseline="0" noProof="0">
                <a:ln>
                  <a:noFill/>
                </a:ln>
                <a:solidFill>
                  <a:prstClr val="black"/>
                </a:solidFill>
                <a:effectLst/>
                <a:uLnTx/>
                <a:uFillTx/>
                <a:latin typeface="Nirmala Text"/>
                <a:ea typeface="+mn-ea"/>
                <a:cs typeface="+mn-cs"/>
              </a:rPr>
              <a:t> (CaSO</a:t>
            </a:r>
            <a:r>
              <a:rPr kumimoji="0" lang="pt-BR" sz="1600" b="0" i="0" u="none" strike="noStrike" kern="1200" cap="none" spc="0" normalizeH="0" baseline="-25000" noProof="0">
                <a:ln>
                  <a:noFill/>
                </a:ln>
                <a:solidFill>
                  <a:prstClr val="black"/>
                </a:solidFill>
                <a:effectLst/>
                <a:uLnTx/>
                <a:uFillTx/>
                <a:latin typeface="Nirmala Text"/>
                <a:ea typeface="+mn-ea"/>
                <a:cs typeface="+mn-cs"/>
              </a:rPr>
              <a:t>4</a:t>
            </a:r>
            <a:r>
              <a:rPr kumimoji="0" lang="pt-BR" sz="1600" b="0" i="0" u="none" strike="noStrike" kern="1200" cap="none" spc="0" normalizeH="0" baseline="0" noProof="0">
                <a:ln>
                  <a:noFill/>
                </a:ln>
                <a:solidFill>
                  <a:prstClr val="black"/>
                </a:solidFill>
                <a:effectLst/>
                <a:uLnTx/>
                <a:uFillTx/>
                <a:latin typeface="Nirmala Text"/>
                <a:ea typeface="+mn-ea"/>
                <a:cs typeface="+mn-cs"/>
              </a:rPr>
              <a:t>.2H</a:t>
            </a:r>
            <a:r>
              <a:rPr kumimoji="0" lang="pt-BR" sz="1600" b="0" i="0" u="none" strike="noStrike" kern="1200" cap="none" spc="0" normalizeH="0" baseline="-25000" noProof="0">
                <a:ln>
                  <a:noFill/>
                </a:ln>
                <a:solidFill>
                  <a:prstClr val="black"/>
                </a:solidFill>
                <a:effectLst/>
                <a:uLnTx/>
                <a:uFillTx/>
                <a:latin typeface="Nirmala Text"/>
                <a:ea typeface="+mn-ea"/>
                <a:cs typeface="+mn-cs"/>
              </a:rPr>
              <a:t>2</a:t>
            </a:r>
            <a:r>
              <a:rPr kumimoji="0" lang="pt-BR" sz="1600" b="0" i="0" u="none" strike="noStrike" kern="1200" cap="none" spc="0" normalizeH="0" baseline="0" noProof="0">
                <a:ln>
                  <a:noFill/>
                </a:ln>
                <a:solidFill>
                  <a:prstClr val="black"/>
                </a:solidFill>
                <a:effectLst/>
                <a:uLnTx/>
                <a:uFillTx/>
                <a:latin typeface="Nirmala Text"/>
                <a:ea typeface="+mn-ea"/>
                <a:cs typeface="+mn-cs"/>
              </a:rPr>
              <a:t>O) in </a:t>
            </a:r>
            <a:r>
              <a:rPr kumimoji="0" lang="pt-BR" sz="1600" b="0" i="0" u="none" strike="noStrike" kern="1200" cap="none" spc="0" normalizeH="0" baseline="0" noProof="0" err="1">
                <a:ln>
                  <a:noFill/>
                </a:ln>
                <a:solidFill>
                  <a:prstClr val="black"/>
                </a:solidFill>
                <a:effectLst/>
                <a:uLnTx/>
                <a:uFillTx/>
                <a:latin typeface="Nirmala Text"/>
                <a:ea typeface="+mn-ea"/>
                <a:cs typeface="+mn-cs"/>
              </a:rPr>
              <a:t>the</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presence</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of</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water</a:t>
            </a:r>
            <a:r>
              <a:rPr kumimoji="0" lang="pt-BR" sz="1600" b="0" i="0" u="none" strike="noStrike" kern="1200" cap="none" spc="0" normalizeH="0" baseline="0" noProof="0">
                <a:ln>
                  <a:noFill/>
                </a:ln>
                <a:solidFill>
                  <a:prstClr val="black"/>
                </a:solidFill>
                <a:effectLst/>
                <a:uLnTx/>
                <a:uFillTx/>
                <a:latin typeface="Nirmala Tex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prstClr val="black"/>
                </a:solidFill>
                <a:effectLst/>
                <a:uLnTx/>
                <a:uFillTx/>
                <a:latin typeface="Nirmala Text"/>
                <a:ea typeface="+mn-ea"/>
                <a:cs typeface="+mn-cs"/>
              </a:rPr>
              <a:t>Ca</a:t>
            </a:r>
            <a:r>
              <a:rPr kumimoji="0" lang="pt-BR" sz="1600" b="0" i="0" u="none" strike="noStrike" kern="1200" cap="none" spc="0" normalizeH="0" baseline="-25000" noProof="0">
                <a:ln>
                  <a:noFill/>
                </a:ln>
                <a:solidFill>
                  <a:prstClr val="black"/>
                </a:solidFill>
                <a:effectLst/>
                <a:uLnTx/>
                <a:uFillTx/>
                <a:latin typeface="Nirmala Text"/>
                <a:ea typeface="+mn-ea"/>
                <a:cs typeface="+mn-cs"/>
              </a:rPr>
              <a:t>6</a:t>
            </a:r>
            <a:r>
              <a:rPr kumimoji="0" lang="pt-BR" sz="1600" b="0" i="0" u="none" strike="noStrike" kern="1200" cap="none" spc="0" normalizeH="0" baseline="0" noProof="0">
                <a:ln>
                  <a:noFill/>
                </a:ln>
                <a:solidFill>
                  <a:prstClr val="black"/>
                </a:solidFill>
                <a:effectLst/>
                <a:uLnTx/>
                <a:uFillTx/>
                <a:latin typeface="Nirmala Text"/>
                <a:ea typeface="+mn-ea"/>
                <a:cs typeface="+mn-cs"/>
              </a:rPr>
              <a:t>Al</a:t>
            </a:r>
            <a:r>
              <a:rPr kumimoji="0" lang="pt-BR" sz="1600" b="0" i="0" u="none" strike="noStrike" kern="1200" cap="none" spc="0" normalizeH="0" baseline="-25000" noProof="0">
                <a:ln>
                  <a:noFill/>
                </a:ln>
                <a:solidFill>
                  <a:prstClr val="black"/>
                </a:solidFill>
                <a:effectLst/>
                <a:uLnTx/>
                <a:uFillTx/>
                <a:latin typeface="Nirmala Text"/>
                <a:ea typeface="+mn-ea"/>
                <a:cs typeface="+mn-cs"/>
              </a:rPr>
              <a:t>2</a:t>
            </a:r>
            <a:r>
              <a:rPr kumimoji="0" lang="pt-BR" sz="1600" b="0" i="0" u="none" strike="noStrike" kern="1200" cap="none" spc="0" normalizeH="0" baseline="0" noProof="0">
                <a:ln>
                  <a:noFill/>
                </a:ln>
                <a:solidFill>
                  <a:prstClr val="black"/>
                </a:solidFill>
                <a:effectLst/>
                <a:uLnTx/>
                <a:uFillTx/>
                <a:latin typeface="Nirmala Text"/>
                <a:ea typeface="+mn-ea"/>
                <a:cs typeface="+mn-cs"/>
              </a:rPr>
              <a:t>(SO</a:t>
            </a:r>
            <a:r>
              <a:rPr kumimoji="0" lang="pt-BR" sz="1600" b="0" i="0" u="none" strike="noStrike" kern="1200" cap="none" spc="0" normalizeH="0" baseline="-25000" noProof="0">
                <a:ln>
                  <a:noFill/>
                </a:ln>
                <a:solidFill>
                  <a:prstClr val="black"/>
                </a:solidFill>
                <a:effectLst/>
                <a:uLnTx/>
                <a:uFillTx/>
                <a:latin typeface="Nirmala Text"/>
                <a:ea typeface="+mn-ea"/>
                <a:cs typeface="+mn-cs"/>
              </a:rPr>
              <a:t>4</a:t>
            </a:r>
            <a:r>
              <a:rPr kumimoji="0" lang="pt-BR" sz="1600" b="0" i="0" u="none" strike="noStrike" kern="1200" cap="none" spc="0" normalizeH="0" baseline="0" noProof="0">
                <a:ln>
                  <a:noFill/>
                </a:ln>
                <a:solidFill>
                  <a:prstClr val="black"/>
                </a:solidFill>
                <a:effectLst/>
                <a:uLnTx/>
                <a:uFillTx/>
                <a:latin typeface="Nirmala Text"/>
                <a:ea typeface="+mn-ea"/>
                <a:cs typeface="+mn-cs"/>
              </a:rPr>
              <a:t>)</a:t>
            </a:r>
            <a:r>
              <a:rPr kumimoji="0" lang="pt-BR" sz="1600" b="0" i="0" u="none" strike="noStrike" kern="1200" cap="none" spc="0" normalizeH="0" baseline="-25000" noProof="0">
                <a:ln>
                  <a:noFill/>
                </a:ln>
                <a:solidFill>
                  <a:prstClr val="black"/>
                </a:solidFill>
                <a:effectLst/>
                <a:uLnTx/>
                <a:uFillTx/>
                <a:latin typeface="Nirmala Text"/>
                <a:ea typeface="+mn-ea"/>
                <a:cs typeface="+mn-cs"/>
              </a:rPr>
              <a:t>3</a:t>
            </a:r>
            <a:r>
              <a:rPr kumimoji="0" lang="pt-BR" sz="1600" b="0" i="0" u="none" strike="noStrike" kern="1200" cap="none" spc="0" normalizeH="0" baseline="0" noProof="0">
                <a:ln>
                  <a:noFill/>
                </a:ln>
                <a:solidFill>
                  <a:prstClr val="black"/>
                </a:solidFill>
                <a:effectLst/>
                <a:uLnTx/>
                <a:uFillTx/>
                <a:latin typeface="Nirmala Text"/>
                <a:ea typeface="+mn-ea"/>
                <a:cs typeface="+mn-cs"/>
              </a:rPr>
              <a:t>(OH)</a:t>
            </a:r>
            <a:r>
              <a:rPr kumimoji="0" lang="pt-BR" sz="1600" b="0" i="0" u="none" strike="noStrike" kern="1200" cap="none" spc="0" normalizeH="0" baseline="-25000" noProof="0">
                <a:ln>
                  <a:noFill/>
                </a:ln>
                <a:solidFill>
                  <a:prstClr val="black"/>
                </a:solidFill>
                <a:effectLst/>
                <a:uLnTx/>
                <a:uFillTx/>
                <a:latin typeface="Nirmala Text"/>
                <a:ea typeface="+mn-ea"/>
                <a:cs typeface="+mn-cs"/>
              </a:rPr>
              <a:t>12</a:t>
            </a:r>
            <a:r>
              <a:rPr kumimoji="0" lang="pt-BR" sz="1600" b="0" i="0" u="none" strike="noStrike" kern="1200" cap="none" spc="0" normalizeH="0" baseline="0" noProof="0">
                <a:ln>
                  <a:noFill/>
                </a:ln>
                <a:solidFill>
                  <a:prstClr val="black"/>
                </a:solidFill>
                <a:effectLst/>
                <a:uLnTx/>
                <a:uFillTx/>
                <a:latin typeface="Nirmala Text"/>
                <a:ea typeface="+mn-ea"/>
                <a:cs typeface="+mn-cs"/>
              </a:rPr>
              <a:t>.26H</a:t>
            </a:r>
            <a:r>
              <a:rPr kumimoji="0" lang="pt-BR" sz="1600" b="0" i="0" u="none" strike="noStrike" kern="1200" cap="none" spc="0" normalizeH="0" baseline="-25000" noProof="0">
                <a:ln>
                  <a:noFill/>
                </a:ln>
                <a:solidFill>
                  <a:prstClr val="black"/>
                </a:solidFill>
                <a:effectLst/>
                <a:uLnTx/>
                <a:uFillTx/>
                <a:latin typeface="Nirmala Text"/>
                <a:ea typeface="+mn-ea"/>
                <a:cs typeface="+mn-cs"/>
              </a:rPr>
              <a:t>2</a:t>
            </a:r>
            <a:r>
              <a:rPr kumimoji="0" lang="pt-BR" sz="1600" b="0" i="0" u="none" strike="noStrike" kern="1200" cap="none" spc="0" normalizeH="0" baseline="0" noProof="0">
                <a:ln>
                  <a:noFill/>
                </a:ln>
                <a:solidFill>
                  <a:prstClr val="black"/>
                </a:solidFill>
                <a:effectLst/>
                <a:uLnTx/>
                <a:uFillTx/>
                <a:latin typeface="Nirmala Text"/>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a:ln>
                <a:noFill/>
              </a:ln>
              <a:solidFill>
                <a:prstClr val="black"/>
              </a:solidFill>
              <a:effectLst/>
              <a:uLnTx/>
              <a:uFillTx/>
              <a:latin typeface="Nirmala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prstClr val="black"/>
                </a:solidFill>
                <a:effectLst/>
                <a:uLnTx/>
                <a:uFillTx/>
                <a:latin typeface="Nirmala Text"/>
                <a:ea typeface="+mn-ea"/>
                <a:cs typeface="+mn-cs"/>
              </a:rPr>
              <a:t>It </a:t>
            </a:r>
            <a:r>
              <a:rPr kumimoji="0" lang="pt-BR" sz="1600" b="0" i="0" u="none" strike="noStrike" kern="1200" cap="none" spc="0" normalizeH="0" baseline="0" noProof="0" err="1">
                <a:ln>
                  <a:noFill/>
                </a:ln>
                <a:solidFill>
                  <a:prstClr val="black"/>
                </a:solidFill>
                <a:effectLst/>
                <a:uLnTx/>
                <a:uFillTx/>
                <a:latin typeface="Nirmala Text"/>
                <a:ea typeface="+mn-ea"/>
                <a:cs typeface="+mn-cs"/>
              </a:rPr>
              <a:t>controls</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thickening</a:t>
            </a:r>
            <a:r>
              <a:rPr kumimoji="0" lang="pt-BR" sz="1600" b="0" i="0" u="none" strike="noStrike" kern="1200" cap="none" spc="0" normalizeH="0" baseline="0" noProof="0">
                <a:ln>
                  <a:noFill/>
                </a:ln>
                <a:solidFill>
                  <a:prstClr val="black"/>
                </a:solidFill>
                <a:effectLst/>
                <a:uLnTx/>
                <a:uFillTx/>
                <a:latin typeface="Nirmala Text"/>
                <a:ea typeface="+mn-ea"/>
                <a:cs typeface="+mn-cs"/>
              </a:rPr>
              <a:t> time </a:t>
            </a:r>
            <a:r>
              <a:rPr kumimoji="0" lang="pt-BR" sz="1600" b="0" i="0" u="none" strike="noStrike" kern="1200" cap="none" spc="0" normalizeH="0" baseline="0" noProof="0" err="1">
                <a:ln>
                  <a:noFill/>
                </a:ln>
                <a:solidFill>
                  <a:prstClr val="black"/>
                </a:solidFill>
                <a:effectLst/>
                <a:uLnTx/>
                <a:uFillTx/>
                <a:latin typeface="Nirmala Text"/>
                <a:ea typeface="+mn-ea"/>
                <a:cs typeface="+mn-cs"/>
              </a:rPr>
              <a:t>and</a:t>
            </a:r>
            <a:r>
              <a:rPr kumimoji="0" lang="pt-BR" sz="1600" b="0" i="0" u="none" strike="noStrike" kern="1200" cap="none" spc="0" normalizeH="0" baseline="0" noProof="0">
                <a:ln>
                  <a:noFill/>
                </a:ln>
                <a:solidFill>
                  <a:prstClr val="black"/>
                </a:solidFill>
                <a:effectLst/>
                <a:uLnTx/>
                <a:uFillTx/>
                <a:latin typeface="Nirmala Text"/>
                <a:ea typeface="+mn-ea"/>
                <a:cs typeface="+mn-cs"/>
              </a:rPr>
              <a:t> </a:t>
            </a:r>
            <a:r>
              <a:rPr kumimoji="0" lang="pt-BR" sz="1600" b="0" i="0" u="none" strike="noStrike" kern="1200" cap="none" spc="0" normalizeH="0" baseline="0" noProof="0" err="1">
                <a:ln>
                  <a:noFill/>
                </a:ln>
                <a:solidFill>
                  <a:prstClr val="black"/>
                </a:solidFill>
                <a:effectLst/>
                <a:uLnTx/>
                <a:uFillTx/>
                <a:latin typeface="Nirmala Text"/>
                <a:ea typeface="+mn-ea"/>
                <a:cs typeface="+mn-cs"/>
              </a:rPr>
              <a:t>cement</a:t>
            </a:r>
            <a:r>
              <a:rPr kumimoji="0" lang="pt-BR" sz="1600" b="0" i="0" u="none" strike="noStrike" kern="1200" cap="none" spc="0" normalizeH="0" baseline="0" noProof="0">
                <a:ln>
                  <a:noFill/>
                </a:ln>
                <a:solidFill>
                  <a:prstClr val="black"/>
                </a:solidFill>
                <a:effectLst/>
                <a:uLnTx/>
                <a:uFillTx/>
                <a:latin typeface="Nirmala Text"/>
                <a:ea typeface="+mn-ea"/>
                <a:cs typeface="+mn-cs"/>
              </a:rPr>
              <a:t> setting time.</a:t>
            </a:r>
          </a:p>
        </p:txBody>
      </p:sp>
      <p:sp>
        <p:nvSpPr>
          <p:cNvPr id="4" name="Título 3">
            <a:extLst>
              <a:ext uri="{FF2B5EF4-FFF2-40B4-BE49-F238E27FC236}">
                <a16:creationId xmlns:a16="http://schemas.microsoft.com/office/drawing/2014/main" id="{8273A9C0-6307-638D-CA0E-2D47E222BC05}"/>
              </a:ext>
            </a:extLst>
          </p:cNvPr>
          <p:cNvSpPr>
            <a:spLocks noGrp="1"/>
          </p:cNvSpPr>
          <p:nvPr>
            <p:ph type="title"/>
          </p:nvPr>
        </p:nvSpPr>
        <p:spPr/>
        <p:txBody>
          <a:bodyPr/>
          <a:lstStyle/>
          <a:p>
            <a:r>
              <a:rPr lang="pt-BR" err="1"/>
              <a:t>What</a:t>
            </a:r>
            <a:r>
              <a:rPr lang="pt-BR"/>
              <a:t> </a:t>
            </a:r>
            <a:r>
              <a:rPr lang="pt-BR" err="1"/>
              <a:t>is</a:t>
            </a:r>
            <a:r>
              <a:rPr lang="pt-BR"/>
              <a:t> Set Cement?</a:t>
            </a:r>
          </a:p>
        </p:txBody>
      </p:sp>
      <p:grpSp>
        <p:nvGrpSpPr>
          <p:cNvPr id="114" name="Agrupar 113">
            <a:extLst>
              <a:ext uri="{FF2B5EF4-FFF2-40B4-BE49-F238E27FC236}">
                <a16:creationId xmlns:a16="http://schemas.microsoft.com/office/drawing/2014/main" id="{444ABD80-BFCF-5378-1429-A17A59809340}"/>
              </a:ext>
            </a:extLst>
          </p:cNvPr>
          <p:cNvGrpSpPr/>
          <p:nvPr/>
        </p:nvGrpSpPr>
        <p:grpSpPr>
          <a:xfrm>
            <a:off x="5772409" y="3416300"/>
            <a:ext cx="4374423" cy="1886666"/>
            <a:chOff x="14264276" y="1777118"/>
            <a:chExt cx="4423023" cy="1907504"/>
          </a:xfrm>
        </p:grpSpPr>
        <p:pic>
          <p:nvPicPr>
            <p:cNvPr id="5" name="Content Placeholder 9" descr="A close-up of a microscope&#10;&#10;AI-generated content may be incorrect.">
              <a:extLst>
                <a:ext uri="{FF2B5EF4-FFF2-40B4-BE49-F238E27FC236}">
                  <a16:creationId xmlns:a16="http://schemas.microsoft.com/office/drawing/2014/main" id="{0684BCF2-1929-2BD1-A8DB-DD1CFB50DAFF}"/>
                </a:ext>
              </a:extLst>
            </p:cNvPr>
            <p:cNvPicPr>
              <a:picLocks noChangeAspect="1"/>
            </p:cNvPicPr>
            <p:nvPr/>
          </p:nvPicPr>
          <p:blipFill rotWithShape="1">
            <a:blip r:embed="rId3"/>
            <a:srcRect r="20216"/>
            <a:stretch/>
          </p:blipFill>
          <p:spPr bwMode="auto">
            <a:xfrm>
              <a:off x="14264276" y="1777118"/>
              <a:ext cx="1978448" cy="1907504"/>
            </a:xfrm>
            <a:prstGeom prst="roundRect">
              <a:avLst>
                <a:gd name="adj" fmla="val 7009"/>
              </a:avLst>
            </a:prstGeom>
            <a:solidFill>
              <a:schemeClr val="accent1">
                <a:alpha val="50000"/>
              </a:schemeClr>
            </a:solidFill>
            <a:ln>
              <a:noFill/>
            </a:ln>
          </p:spPr>
        </p:pic>
        <p:pic>
          <p:nvPicPr>
            <p:cNvPr id="6" name="Picture 10">
              <a:extLst>
                <a:ext uri="{FF2B5EF4-FFF2-40B4-BE49-F238E27FC236}">
                  <a16:creationId xmlns:a16="http://schemas.microsoft.com/office/drawing/2014/main" id="{C175891F-5B47-8BE7-506A-71B030206CA5}"/>
                </a:ext>
              </a:extLst>
            </p:cNvPr>
            <p:cNvPicPr>
              <a:picLocks noChangeAspect="1"/>
            </p:cNvPicPr>
            <p:nvPr/>
          </p:nvPicPr>
          <p:blipFill>
            <a:blip r:embed="rId4"/>
            <a:srcRect t="2874"/>
            <a:stretch/>
          </p:blipFill>
          <p:spPr>
            <a:xfrm>
              <a:off x="16708852" y="1777118"/>
              <a:ext cx="1978447" cy="1907504"/>
            </a:xfrm>
            <a:prstGeom prst="roundRect">
              <a:avLst>
                <a:gd name="adj" fmla="val 7009"/>
              </a:avLst>
            </a:prstGeom>
            <a:solidFill>
              <a:schemeClr val="accent1">
                <a:alpha val="50000"/>
              </a:schemeClr>
            </a:solidFill>
            <a:ln>
              <a:noFill/>
            </a:ln>
          </p:spPr>
        </p:pic>
      </p:grpSp>
      <p:graphicFrame>
        <p:nvGraphicFramePr>
          <p:cNvPr id="113" name="Tabela 112">
            <a:extLst>
              <a:ext uri="{FF2B5EF4-FFF2-40B4-BE49-F238E27FC236}">
                <a16:creationId xmlns:a16="http://schemas.microsoft.com/office/drawing/2014/main" id="{52A2A6C8-3705-0FEE-6790-BD6D594C1304}"/>
              </a:ext>
            </a:extLst>
          </p:cNvPr>
          <p:cNvGraphicFramePr>
            <a:graphicFrameLocks noGrp="1"/>
          </p:cNvGraphicFramePr>
          <p:nvPr/>
        </p:nvGraphicFramePr>
        <p:xfrm>
          <a:off x="4341621" y="2097617"/>
          <a:ext cx="7236000" cy="835840"/>
        </p:xfrm>
        <a:graphic>
          <a:graphicData uri="http://schemas.openxmlformats.org/drawingml/2006/table">
            <a:tbl>
              <a:tblPr firstRow="1" bandRow="1">
                <a:tableStyleId>{5C22544A-7EE6-4342-B048-85BDC9FD1C3A}</a:tableStyleId>
              </a:tblPr>
              <a:tblGrid>
                <a:gridCol w="1447200">
                  <a:extLst>
                    <a:ext uri="{9D8B030D-6E8A-4147-A177-3AD203B41FA5}">
                      <a16:colId xmlns:a16="http://schemas.microsoft.com/office/drawing/2014/main" val="1194073167"/>
                    </a:ext>
                  </a:extLst>
                </a:gridCol>
                <a:gridCol w="1524171">
                  <a:extLst>
                    <a:ext uri="{9D8B030D-6E8A-4147-A177-3AD203B41FA5}">
                      <a16:colId xmlns:a16="http://schemas.microsoft.com/office/drawing/2014/main" val="3595931141"/>
                    </a:ext>
                  </a:extLst>
                </a:gridCol>
                <a:gridCol w="1590863">
                  <a:extLst>
                    <a:ext uri="{9D8B030D-6E8A-4147-A177-3AD203B41FA5}">
                      <a16:colId xmlns:a16="http://schemas.microsoft.com/office/drawing/2014/main" val="4194538801"/>
                    </a:ext>
                  </a:extLst>
                </a:gridCol>
                <a:gridCol w="766618">
                  <a:extLst>
                    <a:ext uri="{9D8B030D-6E8A-4147-A177-3AD203B41FA5}">
                      <a16:colId xmlns:a16="http://schemas.microsoft.com/office/drawing/2014/main" val="3916146112"/>
                    </a:ext>
                  </a:extLst>
                </a:gridCol>
                <a:gridCol w="1907148">
                  <a:extLst>
                    <a:ext uri="{9D8B030D-6E8A-4147-A177-3AD203B41FA5}">
                      <a16:colId xmlns:a16="http://schemas.microsoft.com/office/drawing/2014/main" val="1823079102"/>
                    </a:ext>
                  </a:extLst>
                </a:gridCol>
              </a:tblGrid>
              <a:tr h="417920">
                <a:tc>
                  <a:txBody>
                    <a:bodyPr/>
                    <a:lstStyle/>
                    <a:p>
                      <a:pPr algn="ctr"/>
                      <a:r>
                        <a:rPr lang="pt-BR" sz="1000" b="0" err="1">
                          <a:solidFill>
                            <a:srgbClr val="0D0D0D"/>
                          </a:solidFill>
                        </a:rPr>
                        <a:t>Compound</a:t>
                      </a:r>
                      <a:endParaRPr lang="pt-BR" sz="1000" b="0">
                        <a:solidFill>
                          <a:srgbClr val="0D0D0D"/>
                        </a:solidFill>
                      </a:endParaRP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000" b="0">
                          <a:solidFill>
                            <a:srgbClr val="0D0D0D"/>
                          </a:solidFill>
                        </a:rPr>
                        <a:t>Chemical formula</a:t>
                      </a: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000" b="0" err="1">
                          <a:solidFill>
                            <a:srgbClr val="0D0D0D"/>
                          </a:solidFill>
                        </a:rPr>
                        <a:t>Abbreviation</a:t>
                      </a:r>
                      <a:endParaRPr lang="pt-BR" sz="1000" b="0">
                        <a:solidFill>
                          <a:srgbClr val="0D0D0D"/>
                        </a:solidFill>
                      </a:endParaRP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000" b="0" err="1">
                          <a:solidFill>
                            <a:srgbClr val="0D0D0D"/>
                          </a:solidFill>
                        </a:rPr>
                        <a:t>Typical</a:t>
                      </a:r>
                      <a:r>
                        <a:rPr lang="pt-BR" sz="1000" b="0">
                          <a:solidFill>
                            <a:srgbClr val="0D0D0D"/>
                          </a:solidFill>
                        </a:rPr>
                        <a:t> Mass (%)</a:t>
                      </a: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b="0" err="1">
                          <a:solidFill>
                            <a:srgbClr val="0D0D0D"/>
                          </a:solidFill>
                        </a:rPr>
                        <a:t>Contribution</a:t>
                      </a:r>
                      <a:r>
                        <a:rPr lang="pt-BR" sz="1000" b="0">
                          <a:solidFill>
                            <a:srgbClr val="0D0D0D"/>
                          </a:solidFill>
                        </a:rPr>
                        <a:t> </a:t>
                      </a:r>
                      <a:r>
                        <a:rPr lang="pt-BR" sz="1000" b="0" err="1">
                          <a:solidFill>
                            <a:srgbClr val="0D0D0D"/>
                          </a:solidFill>
                        </a:rPr>
                        <a:t>on</a:t>
                      </a:r>
                      <a:r>
                        <a:rPr lang="pt-BR" sz="1000" b="0">
                          <a:solidFill>
                            <a:srgbClr val="0D0D0D"/>
                          </a:solidFill>
                        </a:rPr>
                        <a:t> performance</a:t>
                      </a: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872930"/>
                  </a:ext>
                </a:extLst>
              </a:tr>
              <a:tr h="4179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err="1"/>
                        <a:t>Tricalcium</a:t>
                      </a:r>
                      <a:r>
                        <a:rPr lang="pt-BR" sz="1000"/>
                        <a:t> </a:t>
                      </a:r>
                      <a:r>
                        <a:rPr lang="pt-BR" sz="1000" err="1"/>
                        <a:t>aluminate</a:t>
                      </a:r>
                      <a:endParaRPr lang="pt-BR" sz="1000"/>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a:t>3CaO·Al₂O₃</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a:t>C₃A</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pt-BR" sz="1000" b="0">
                          <a:solidFill>
                            <a:srgbClr val="0D0D0D"/>
                          </a:solidFill>
                        </a:rPr>
                        <a:t>5 -12%</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00" b="0" err="1">
                          <a:solidFill>
                            <a:srgbClr val="0D0D0D"/>
                          </a:solidFill>
                        </a:rPr>
                        <a:t>Durability</a:t>
                      </a:r>
                      <a:r>
                        <a:rPr lang="pt-BR" sz="1000" b="0">
                          <a:solidFill>
                            <a:srgbClr val="0D0D0D"/>
                          </a:solidFill>
                        </a:rPr>
                        <a:t> </a:t>
                      </a:r>
                      <a:r>
                        <a:rPr lang="pt-BR" sz="1000" b="0" err="1">
                          <a:solidFill>
                            <a:srgbClr val="0D0D0D"/>
                          </a:solidFill>
                        </a:rPr>
                        <a:t>and</a:t>
                      </a:r>
                      <a:r>
                        <a:rPr lang="pt-BR" sz="1000" b="0">
                          <a:solidFill>
                            <a:srgbClr val="0D0D0D"/>
                          </a:solidFill>
                        </a:rPr>
                        <a:t> </a:t>
                      </a:r>
                      <a:r>
                        <a:rPr lang="pt-BR" sz="1000" b="0" err="1">
                          <a:solidFill>
                            <a:srgbClr val="0D0D0D"/>
                          </a:solidFill>
                        </a:rPr>
                        <a:t>early</a:t>
                      </a:r>
                      <a:r>
                        <a:rPr lang="pt-BR" sz="1000" b="0">
                          <a:solidFill>
                            <a:srgbClr val="0D0D0D"/>
                          </a:solidFill>
                        </a:rPr>
                        <a:t> setting</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2881427"/>
                  </a:ext>
                </a:extLst>
              </a:tr>
            </a:tbl>
          </a:graphicData>
        </a:graphic>
      </p:graphicFrame>
    </p:spTree>
    <p:extLst>
      <p:ext uri="{BB962C8B-B14F-4D97-AF65-F5344CB8AC3E}">
        <p14:creationId xmlns:p14="http://schemas.microsoft.com/office/powerpoint/2010/main" val="4159818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FDB86-CA8B-9D68-16E4-9B26CECFC961}"/>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AE6D572E-1ADF-278A-74E8-90BB99D22E5A}"/>
              </a:ext>
            </a:extLst>
          </p:cNvPr>
          <p:cNvSpPr>
            <a:spLocks noGrp="1"/>
          </p:cNvSpPr>
          <p:nvPr>
            <p:ph type="body" sz="quarter" idx="16"/>
          </p:nvPr>
        </p:nvSpPr>
        <p:spPr>
          <a:xfrm>
            <a:off x="4178301" y="1800001"/>
            <a:ext cx="7404099" cy="2657699"/>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ea typeface="+mn-ea"/>
                <a:cs typeface="+mn-cs"/>
              </a:rPr>
              <a:t>C-S-H (</a:t>
            </a:r>
            <a:r>
              <a:rPr kumimoji="0" lang="pt-BR" sz="1400" b="0" i="0" u="none" strike="noStrike" kern="1200" cap="none" spc="0" normalizeH="0" baseline="0" noProof="0" err="1">
                <a:ln>
                  <a:noFill/>
                </a:ln>
                <a:solidFill>
                  <a:prstClr val="black"/>
                </a:solidFill>
                <a:effectLst/>
                <a:uLnTx/>
                <a:uFillTx/>
                <a:ea typeface="+mn-ea"/>
                <a:cs typeface="+mn-cs"/>
              </a:rPr>
              <a:t>Calcium</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Silicate</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Hydrate</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is</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the</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main</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phase</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which</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keeps</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the</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cement</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particles</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binded</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together</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providing</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cohesion</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and</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resistance</a:t>
            </a:r>
            <a:r>
              <a:rPr kumimoji="0" lang="pt-BR" sz="1400" b="0" i="0" u="none" strike="noStrike" kern="1200" cap="none" spc="0" normalizeH="0" baseline="0" noProof="0">
                <a:ln>
                  <a:noFill/>
                </a:ln>
                <a:solidFill>
                  <a:prstClr val="black"/>
                </a:solidFill>
                <a:effectLst/>
                <a:uLnTx/>
                <a:uFillTx/>
                <a:ea typeface="+mn-ea"/>
                <a:cs typeface="+mn-cs"/>
              </a:rPr>
              <a:t>. It does </a:t>
            </a:r>
            <a:r>
              <a:rPr kumimoji="0" lang="pt-BR" sz="1400" b="0" i="0" u="none" strike="noStrike" kern="1200" cap="none" spc="0" normalizeH="0" baseline="0" noProof="0" err="1">
                <a:ln>
                  <a:noFill/>
                </a:ln>
                <a:solidFill>
                  <a:prstClr val="black"/>
                </a:solidFill>
                <a:effectLst/>
                <a:uLnTx/>
                <a:uFillTx/>
                <a:ea typeface="+mn-ea"/>
                <a:cs typeface="+mn-cs"/>
              </a:rPr>
              <a:t>not</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have</a:t>
            </a:r>
            <a:r>
              <a:rPr kumimoji="0" lang="pt-BR" sz="1400" b="0" i="0" u="none" strike="noStrike" kern="1200" cap="none" spc="0" normalizeH="0" baseline="0" noProof="0">
                <a:ln>
                  <a:noFill/>
                </a:ln>
                <a:solidFill>
                  <a:prstClr val="black"/>
                </a:solidFill>
                <a:effectLst/>
                <a:uLnTx/>
                <a:uFillTx/>
                <a:ea typeface="+mn-ea"/>
                <a:cs typeface="+mn-cs"/>
              </a:rPr>
              <a:t> a </a:t>
            </a:r>
            <a:r>
              <a:rPr lang="pt-BR" sz="1400" err="1">
                <a:solidFill>
                  <a:prstClr val="black"/>
                </a:solidFill>
              </a:rPr>
              <a:t>defined</a:t>
            </a:r>
            <a:r>
              <a:rPr lang="pt-BR" sz="1400">
                <a:solidFill>
                  <a:prstClr val="black"/>
                </a:solidFill>
              </a:rPr>
              <a:t> </a:t>
            </a:r>
            <a:r>
              <a:rPr lang="pt-BR" sz="1400" err="1">
                <a:solidFill>
                  <a:prstClr val="black"/>
                </a:solidFill>
              </a:rPr>
              <a:t>chemical</a:t>
            </a:r>
            <a:r>
              <a:rPr lang="pt-BR" sz="1400">
                <a:solidFill>
                  <a:prstClr val="black"/>
                </a:solidFill>
              </a:rPr>
              <a:t> formula </a:t>
            </a:r>
            <a:r>
              <a:rPr lang="pt-BR" sz="1400" err="1">
                <a:solidFill>
                  <a:prstClr val="black"/>
                </a:solidFill>
              </a:rPr>
              <a:t>and</a:t>
            </a:r>
            <a:r>
              <a:rPr lang="pt-BR" sz="1400">
                <a:solidFill>
                  <a:prstClr val="black"/>
                </a:solidFill>
              </a:rPr>
              <a:t> </a:t>
            </a:r>
            <a:r>
              <a:rPr lang="pt-BR" sz="1400" err="1">
                <a:solidFill>
                  <a:prstClr val="black"/>
                </a:solidFill>
              </a:rPr>
              <a:t>is</a:t>
            </a:r>
            <a:r>
              <a:rPr lang="pt-BR" sz="1400">
                <a:solidFill>
                  <a:prstClr val="black"/>
                </a:solidFill>
              </a:rPr>
              <a:t> </a:t>
            </a:r>
            <a:r>
              <a:rPr lang="pt-BR" sz="1400" err="1">
                <a:solidFill>
                  <a:prstClr val="black"/>
                </a:solidFill>
              </a:rPr>
              <a:t>amorphous</a:t>
            </a:r>
            <a:r>
              <a:rPr lang="pt-BR" sz="1400">
                <a:solidFill>
                  <a:prstClr val="black"/>
                </a:solidFill>
              </a:rPr>
              <a:t>. It </a:t>
            </a:r>
            <a:r>
              <a:rPr lang="pt-BR" sz="1400" err="1">
                <a:solidFill>
                  <a:prstClr val="black"/>
                </a:solidFill>
              </a:rPr>
              <a:t>is</a:t>
            </a:r>
            <a:r>
              <a:rPr lang="pt-BR" sz="1400">
                <a:solidFill>
                  <a:prstClr val="black"/>
                </a:solidFill>
              </a:rPr>
              <a:t> </a:t>
            </a:r>
            <a:r>
              <a:rPr lang="pt-BR" sz="1400" err="1">
                <a:solidFill>
                  <a:prstClr val="black"/>
                </a:solidFill>
              </a:rPr>
              <a:t>formed</a:t>
            </a:r>
            <a:r>
              <a:rPr lang="pt-BR" sz="1400">
                <a:solidFill>
                  <a:prstClr val="black"/>
                </a:solidFill>
              </a:rPr>
              <a:t> </a:t>
            </a:r>
            <a:r>
              <a:rPr lang="pt-BR" sz="1400" err="1">
                <a:solidFill>
                  <a:prstClr val="black"/>
                </a:solidFill>
              </a:rPr>
              <a:t>from</a:t>
            </a:r>
            <a:r>
              <a:rPr lang="pt-BR" sz="1400">
                <a:solidFill>
                  <a:prstClr val="black"/>
                </a:solidFill>
              </a:rPr>
              <a:t> </a:t>
            </a:r>
            <a:r>
              <a:rPr lang="pt-BR" sz="1400" err="1">
                <a:solidFill>
                  <a:prstClr val="black"/>
                </a:solidFill>
              </a:rPr>
              <a:t>the</a:t>
            </a:r>
            <a:r>
              <a:rPr lang="pt-BR" sz="1400">
                <a:solidFill>
                  <a:prstClr val="black"/>
                </a:solidFill>
              </a:rPr>
              <a:t> </a:t>
            </a:r>
            <a:r>
              <a:rPr lang="pt-BR" sz="1400" err="1">
                <a:solidFill>
                  <a:prstClr val="black"/>
                </a:solidFill>
              </a:rPr>
              <a:t>hydration</a:t>
            </a:r>
            <a:r>
              <a:rPr lang="pt-BR" sz="1400">
                <a:solidFill>
                  <a:prstClr val="black"/>
                </a:solidFill>
              </a:rPr>
              <a:t> </a:t>
            </a:r>
            <a:r>
              <a:rPr lang="pt-BR" sz="1400" err="1">
                <a:solidFill>
                  <a:prstClr val="black"/>
                </a:solidFill>
              </a:rPr>
              <a:t>of</a:t>
            </a:r>
            <a:r>
              <a:rPr lang="pt-BR" sz="1400">
                <a:solidFill>
                  <a:prstClr val="black"/>
                </a:solidFill>
              </a:rPr>
              <a:t> Portland </a:t>
            </a:r>
            <a:r>
              <a:rPr lang="pt-BR" sz="1400" err="1">
                <a:solidFill>
                  <a:prstClr val="black"/>
                </a:solidFill>
              </a:rPr>
              <a:t>cement</a:t>
            </a:r>
            <a:r>
              <a:rPr lang="pt-BR" sz="1400">
                <a:solidFill>
                  <a:prstClr val="black"/>
                </a:solidFill>
              </a:rPr>
              <a:t> </a:t>
            </a:r>
            <a:r>
              <a:rPr lang="pt-BR" sz="1400" err="1">
                <a:solidFill>
                  <a:prstClr val="black"/>
                </a:solidFill>
              </a:rPr>
              <a:t>silicate</a:t>
            </a:r>
            <a:r>
              <a:rPr lang="pt-BR" sz="1400">
                <a:solidFill>
                  <a:prstClr val="black"/>
                </a:solidFill>
              </a:rPr>
              <a:t> </a:t>
            </a:r>
            <a:r>
              <a:rPr lang="pt-BR" sz="1400" err="1">
                <a:solidFill>
                  <a:prstClr val="black"/>
                </a:solidFill>
              </a:rPr>
              <a:t>phases</a:t>
            </a:r>
            <a:r>
              <a:rPr lang="pt-BR" sz="1400">
                <a:solidFill>
                  <a:prstClr val="black"/>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ea typeface="+mn-ea"/>
                <a:cs typeface="+mn-cs"/>
              </a:rPr>
              <a:t>2C</a:t>
            </a:r>
            <a:r>
              <a:rPr kumimoji="0" lang="pt-BR" sz="1400" b="0" i="0" u="none" strike="noStrike" kern="1200" cap="none" spc="0" normalizeH="0" baseline="-25000" noProof="0">
                <a:ln>
                  <a:noFill/>
                </a:ln>
                <a:solidFill>
                  <a:prstClr val="black"/>
                </a:solidFill>
                <a:effectLst/>
                <a:uLnTx/>
                <a:uFillTx/>
                <a:ea typeface="+mn-ea"/>
                <a:cs typeface="+mn-cs"/>
              </a:rPr>
              <a:t>3</a:t>
            </a:r>
            <a:r>
              <a:rPr kumimoji="0" lang="pt-BR" sz="1400" b="0" i="0" u="none" strike="noStrike" kern="1200" cap="none" spc="0" normalizeH="0" baseline="0" noProof="0">
                <a:ln>
                  <a:noFill/>
                </a:ln>
                <a:solidFill>
                  <a:prstClr val="black"/>
                </a:solidFill>
                <a:effectLst/>
                <a:uLnTx/>
                <a:uFillTx/>
                <a:ea typeface="+mn-ea"/>
                <a:cs typeface="+mn-cs"/>
              </a:rPr>
              <a:t>S + 6H </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 C</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3</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S</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2</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H</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3</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 + 3 Ca(OH)</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black"/>
              </a:solidFill>
              <a:effectLst/>
              <a:uLnTx/>
              <a:uFillTx/>
              <a:ea typeface="+mn-ea"/>
              <a:cs typeface="+mn-cs"/>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2C</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2</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S + 4H  C</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3</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S</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2</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H</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3</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 + Ca(OH)</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2</a:t>
            </a:r>
            <a:endParaRPr kumimoji="0" lang="pt-BR" sz="1400" b="0" i="0" u="none" strike="noStrike" kern="1200" cap="none" spc="0" normalizeH="0" baseline="-2500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ea typeface="+mn-ea"/>
                <a:cs typeface="+mn-cs"/>
              </a:rPr>
              <a:t>It </a:t>
            </a:r>
            <a:r>
              <a:rPr kumimoji="0" lang="pt-BR" sz="1400" b="0" i="0" u="none" strike="noStrike" kern="1200" cap="none" spc="0" normalizeH="0" baseline="0" noProof="0" err="1">
                <a:ln>
                  <a:noFill/>
                </a:ln>
                <a:solidFill>
                  <a:prstClr val="black"/>
                </a:solidFill>
                <a:effectLst/>
                <a:uLnTx/>
                <a:uFillTx/>
                <a:ea typeface="+mn-ea"/>
                <a:cs typeface="+mn-cs"/>
              </a:rPr>
              <a:t>controls</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cement</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permeability</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gelled</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structure</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which</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fills</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the</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pore</a:t>
            </a:r>
            <a:r>
              <a:rPr kumimoji="0" lang="pt-BR" sz="1400" b="0" i="0" u="none" strike="noStrike" kern="1200" cap="none" spc="0" normalizeH="0" baseline="0" noProof="0">
                <a:ln>
                  <a:noFill/>
                </a:ln>
                <a:solidFill>
                  <a:prstClr val="black"/>
                </a:solidFill>
                <a:effectLst/>
                <a:uLnTx/>
                <a:uFillTx/>
                <a:ea typeface="+mn-ea"/>
                <a:cs typeface="+mn-cs"/>
              </a:rPr>
              <a:t> s</a:t>
            </a:r>
            <a:r>
              <a:rPr lang="pt-BR" sz="1400">
                <a:solidFill>
                  <a:prstClr val="black"/>
                </a:solidFill>
              </a:rPr>
              <a:t>paces</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besides</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resisting</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to</a:t>
            </a:r>
            <a:r>
              <a:rPr kumimoji="0" lang="pt-BR" sz="1400" b="0" i="0" u="none" strike="noStrike" kern="1200" cap="none" spc="0" normalizeH="0" baseline="0" noProof="0">
                <a:ln>
                  <a:noFill/>
                </a:ln>
                <a:solidFill>
                  <a:prstClr val="black"/>
                </a:solidFill>
                <a:effectLst/>
                <a:uLnTx/>
                <a:uFillTx/>
                <a:ea typeface="+mn-ea"/>
                <a:cs typeface="+mn-cs"/>
              </a:rPr>
              <a:t> </a:t>
            </a:r>
            <a:r>
              <a:rPr lang="pt-BR" sz="1400" err="1">
                <a:solidFill>
                  <a:prstClr val="black"/>
                </a:solidFill>
              </a:rPr>
              <a:t>chemical</a:t>
            </a:r>
            <a:r>
              <a:rPr lang="pt-BR" sz="1400">
                <a:solidFill>
                  <a:prstClr val="black"/>
                </a:solidFill>
              </a:rPr>
              <a:t> </a:t>
            </a:r>
            <a:r>
              <a:rPr lang="pt-BR" sz="1400" err="1">
                <a:solidFill>
                  <a:prstClr val="black"/>
                </a:solidFill>
              </a:rPr>
              <a:t>attacks</a:t>
            </a:r>
            <a:r>
              <a:rPr lang="pt-BR" sz="1400">
                <a:solidFill>
                  <a:prstClr val="black"/>
                </a:solidFill>
              </a:rPr>
              <a:t>, </a:t>
            </a:r>
            <a:r>
              <a:rPr lang="pt-BR" sz="1400" err="1">
                <a:solidFill>
                  <a:prstClr val="black"/>
                </a:solidFill>
              </a:rPr>
              <a:t>and</a:t>
            </a:r>
            <a:r>
              <a:rPr lang="pt-BR" sz="1400">
                <a:solidFill>
                  <a:prstClr val="black"/>
                </a:solidFill>
              </a:rPr>
              <a:t> improve </a:t>
            </a:r>
            <a:r>
              <a:rPr lang="pt-BR" sz="1400" err="1">
                <a:solidFill>
                  <a:prstClr val="black"/>
                </a:solidFill>
              </a:rPr>
              <a:t>cement</a:t>
            </a:r>
            <a:r>
              <a:rPr lang="pt-BR" sz="1400">
                <a:solidFill>
                  <a:prstClr val="black"/>
                </a:solidFill>
              </a:rPr>
              <a:t> </a:t>
            </a:r>
            <a:r>
              <a:rPr lang="pt-BR" sz="1400" err="1">
                <a:solidFill>
                  <a:prstClr val="black"/>
                </a:solidFill>
              </a:rPr>
              <a:t>durability</a:t>
            </a:r>
            <a:r>
              <a:rPr lang="pt-BR" sz="1400">
                <a:solidFill>
                  <a:prstClr val="black"/>
                </a:solidFill>
              </a:rPr>
              <a:t> over </a:t>
            </a:r>
            <a:r>
              <a:rPr lang="pt-BR" sz="1400" err="1">
                <a:solidFill>
                  <a:prstClr val="black"/>
                </a:solidFill>
              </a:rPr>
              <a:t>cement</a:t>
            </a:r>
            <a:r>
              <a:rPr lang="pt-BR" sz="1400">
                <a:solidFill>
                  <a:prstClr val="black"/>
                </a:solidFill>
              </a:rPr>
              <a:t> </a:t>
            </a:r>
            <a:r>
              <a:rPr lang="pt-BR" sz="1400" err="1">
                <a:solidFill>
                  <a:prstClr val="black"/>
                </a:solidFill>
              </a:rPr>
              <a:t>long</a:t>
            </a:r>
            <a:r>
              <a:rPr lang="pt-BR" sz="1400">
                <a:solidFill>
                  <a:prstClr val="black"/>
                </a:solidFill>
              </a:rPr>
              <a:t> </a:t>
            </a:r>
            <a:r>
              <a:rPr lang="pt-BR" sz="1400" err="1">
                <a:solidFill>
                  <a:prstClr val="black"/>
                </a:solidFill>
              </a:rPr>
              <a:t>term</a:t>
            </a:r>
            <a:r>
              <a:rPr lang="pt-BR" sz="1400">
                <a:solidFill>
                  <a:prstClr val="black"/>
                </a:solidFill>
              </a:rPr>
              <a:t> </a:t>
            </a:r>
            <a:r>
              <a:rPr lang="pt-BR" sz="1400" err="1">
                <a:solidFill>
                  <a:prstClr val="black"/>
                </a:solidFill>
              </a:rPr>
              <a:t>life</a:t>
            </a:r>
            <a:r>
              <a:rPr lang="pt-BR" sz="1400">
                <a:solidFill>
                  <a:prstClr val="black"/>
                </a:solidFill>
              </a:rPr>
              <a:t>.</a:t>
            </a:r>
            <a:endParaRPr kumimoji="0" lang="pt-BR" sz="1400" b="0" i="0" u="none" strike="noStrike" kern="1200" cap="none" spc="0" normalizeH="0" baseline="0" noProof="0">
              <a:ln>
                <a:noFill/>
              </a:ln>
              <a:solidFill>
                <a:prstClr val="black"/>
              </a:solidFill>
              <a:effectLst/>
              <a:uLnTx/>
              <a:uFillTx/>
              <a:ea typeface="+mn-ea"/>
              <a:cs typeface="+mn-cs"/>
            </a:endParaRPr>
          </a:p>
        </p:txBody>
      </p:sp>
      <p:sp>
        <p:nvSpPr>
          <p:cNvPr id="4" name="Título 3">
            <a:extLst>
              <a:ext uri="{FF2B5EF4-FFF2-40B4-BE49-F238E27FC236}">
                <a16:creationId xmlns:a16="http://schemas.microsoft.com/office/drawing/2014/main" id="{84B106A2-D499-D2CF-84B7-5E334165E92A}"/>
              </a:ext>
            </a:extLst>
          </p:cNvPr>
          <p:cNvSpPr>
            <a:spLocks noGrp="1"/>
          </p:cNvSpPr>
          <p:nvPr>
            <p:ph type="title"/>
          </p:nvPr>
        </p:nvSpPr>
        <p:spPr/>
        <p:txBody>
          <a:bodyPr/>
          <a:lstStyle/>
          <a:p>
            <a:r>
              <a:rPr lang="pt-BR" err="1"/>
              <a:t>What</a:t>
            </a:r>
            <a:r>
              <a:rPr lang="pt-BR"/>
              <a:t> </a:t>
            </a:r>
            <a:r>
              <a:rPr lang="pt-BR" err="1"/>
              <a:t>is</a:t>
            </a:r>
            <a:r>
              <a:rPr lang="pt-BR"/>
              <a:t> Set Cement?</a:t>
            </a:r>
          </a:p>
        </p:txBody>
      </p:sp>
      <p:graphicFrame>
        <p:nvGraphicFramePr>
          <p:cNvPr id="113" name="Tabela 112">
            <a:extLst>
              <a:ext uri="{FF2B5EF4-FFF2-40B4-BE49-F238E27FC236}">
                <a16:creationId xmlns:a16="http://schemas.microsoft.com/office/drawing/2014/main" id="{C7318012-FE0B-7155-DCCA-94233913812E}"/>
              </a:ext>
            </a:extLst>
          </p:cNvPr>
          <p:cNvGraphicFramePr>
            <a:graphicFrameLocks noGrp="1"/>
          </p:cNvGraphicFramePr>
          <p:nvPr/>
        </p:nvGraphicFramePr>
        <p:xfrm>
          <a:off x="4178301" y="4351893"/>
          <a:ext cx="7323016" cy="990546"/>
        </p:xfrm>
        <a:graphic>
          <a:graphicData uri="http://schemas.openxmlformats.org/drawingml/2006/table">
            <a:tbl>
              <a:tblPr firstRow="1" bandRow="1">
                <a:tableStyleId>{5C22544A-7EE6-4342-B048-85BDC9FD1C3A}</a:tableStyleId>
              </a:tblPr>
              <a:tblGrid>
                <a:gridCol w="1631372">
                  <a:extLst>
                    <a:ext uri="{9D8B030D-6E8A-4147-A177-3AD203B41FA5}">
                      <a16:colId xmlns:a16="http://schemas.microsoft.com/office/drawing/2014/main" val="1194073167"/>
                    </a:ext>
                  </a:extLst>
                </a:gridCol>
                <a:gridCol w="1375731">
                  <a:extLst>
                    <a:ext uri="{9D8B030D-6E8A-4147-A177-3AD203B41FA5}">
                      <a16:colId xmlns:a16="http://schemas.microsoft.com/office/drawing/2014/main" val="3595931141"/>
                    </a:ext>
                  </a:extLst>
                </a:gridCol>
                <a:gridCol w="1090378">
                  <a:extLst>
                    <a:ext uri="{9D8B030D-6E8A-4147-A177-3AD203B41FA5}">
                      <a16:colId xmlns:a16="http://schemas.microsoft.com/office/drawing/2014/main" val="4194538801"/>
                    </a:ext>
                  </a:extLst>
                </a:gridCol>
                <a:gridCol w="1183611">
                  <a:extLst>
                    <a:ext uri="{9D8B030D-6E8A-4147-A177-3AD203B41FA5}">
                      <a16:colId xmlns:a16="http://schemas.microsoft.com/office/drawing/2014/main" val="3916146112"/>
                    </a:ext>
                  </a:extLst>
                </a:gridCol>
                <a:gridCol w="2041924">
                  <a:extLst>
                    <a:ext uri="{9D8B030D-6E8A-4147-A177-3AD203B41FA5}">
                      <a16:colId xmlns:a16="http://schemas.microsoft.com/office/drawing/2014/main" val="1823079102"/>
                    </a:ext>
                  </a:extLst>
                </a:gridCol>
              </a:tblGrid>
              <a:tr h="259137">
                <a:tc>
                  <a:txBody>
                    <a:bodyPr/>
                    <a:lstStyle/>
                    <a:p>
                      <a:pPr algn="l"/>
                      <a:r>
                        <a:rPr lang="pt-BR" sz="1000" err="1">
                          <a:solidFill>
                            <a:srgbClr val="0D0D0D"/>
                          </a:solidFill>
                          <a:latin typeface="+mj-lt"/>
                        </a:rPr>
                        <a:t>Compound</a:t>
                      </a:r>
                      <a:endParaRPr lang="pt-BR" sz="1000" b="0">
                        <a:solidFill>
                          <a:srgbClr val="0D0D0D"/>
                        </a:solidFill>
                        <a:latin typeface="+mj-lt"/>
                      </a:endParaRP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000" err="1">
                          <a:solidFill>
                            <a:srgbClr val="0D0D0D"/>
                          </a:solidFill>
                          <a:latin typeface="+mj-lt"/>
                        </a:rPr>
                        <a:t>Abbreviation</a:t>
                      </a:r>
                      <a:endParaRPr lang="pt-BR" sz="1000" b="0">
                        <a:solidFill>
                          <a:srgbClr val="0D0D0D"/>
                        </a:solidFill>
                        <a:latin typeface="+mj-lt"/>
                      </a:endParaRP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Chemical Formula</a:t>
                      </a: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err="1">
                          <a:solidFill>
                            <a:srgbClr val="0D0D0D"/>
                          </a:solidFill>
                          <a:latin typeface="+mj-lt"/>
                        </a:rPr>
                        <a:t>Typical</a:t>
                      </a:r>
                      <a:r>
                        <a:rPr lang="pt-BR" sz="1000">
                          <a:solidFill>
                            <a:srgbClr val="0D0D0D"/>
                          </a:solidFill>
                          <a:latin typeface="+mj-lt"/>
                        </a:rPr>
                        <a:t> Mass </a:t>
                      </a:r>
                      <a:r>
                        <a:rPr lang="pt-BR" sz="1000" b="0">
                          <a:solidFill>
                            <a:srgbClr val="0D0D0D"/>
                          </a:solidFill>
                          <a:latin typeface="+mj-lt"/>
                        </a:rPr>
                        <a:t>(%)</a:t>
                      </a: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err="1">
                          <a:solidFill>
                            <a:srgbClr val="0D0D0D"/>
                          </a:solidFill>
                          <a:latin typeface="+mj-lt"/>
                        </a:rPr>
                        <a:t>Contribution</a:t>
                      </a:r>
                      <a:r>
                        <a:rPr lang="pt-BR" sz="1000">
                          <a:solidFill>
                            <a:srgbClr val="0D0D0D"/>
                          </a:solidFill>
                          <a:latin typeface="+mj-lt"/>
                        </a:rPr>
                        <a:t> </a:t>
                      </a:r>
                      <a:r>
                        <a:rPr lang="pt-BR" sz="1000" err="1">
                          <a:solidFill>
                            <a:srgbClr val="0D0D0D"/>
                          </a:solidFill>
                          <a:latin typeface="+mj-lt"/>
                        </a:rPr>
                        <a:t>on</a:t>
                      </a:r>
                      <a:r>
                        <a:rPr lang="pt-BR" sz="1000">
                          <a:solidFill>
                            <a:srgbClr val="0D0D0D"/>
                          </a:solidFill>
                          <a:latin typeface="+mj-lt"/>
                        </a:rPr>
                        <a:t> performance</a:t>
                      </a: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872930"/>
                  </a:ext>
                </a:extLst>
              </a:tr>
              <a:tr h="2971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err="1">
                          <a:solidFill>
                            <a:srgbClr val="0D0D0D"/>
                          </a:solidFill>
                          <a:latin typeface="+mj-lt"/>
                        </a:rPr>
                        <a:t>Tricalcium</a:t>
                      </a:r>
                      <a:r>
                        <a:rPr lang="pt-BR" sz="1000">
                          <a:solidFill>
                            <a:srgbClr val="0D0D0D"/>
                          </a:solidFill>
                          <a:latin typeface="+mj-lt"/>
                        </a:rPr>
                        <a:t> </a:t>
                      </a:r>
                      <a:r>
                        <a:rPr lang="pt-BR" sz="1000" err="1">
                          <a:solidFill>
                            <a:srgbClr val="0D0D0D"/>
                          </a:solidFill>
                          <a:latin typeface="+mj-lt"/>
                        </a:rPr>
                        <a:t>silicate</a:t>
                      </a:r>
                      <a:r>
                        <a:rPr lang="pt-BR" sz="1000">
                          <a:solidFill>
                            <a:srgbClr val="0D0D0D"/>
                          </a:solidFill>
                          <a:latin typeface="+mj-lt"/>
                        </a:rPr>
                        <a:t> (</a:t>
                      </a:r>
                      <a:r>
                        <a:rPr lang="pt-BR" sz="1000" err="1">
                          <a:solidFill>
                            <a:srgbClr val="0D0D0D"/>
                          </a:solidFill>
                          <a:latin typeface="+mj-lt"/>
                        </a:rPr>
                        <a:t>Alite</a:t>
                      </a:r>
                      <a:r>
                        <a:rPr lang="pt-BR" sz="1000">
                          <a:solidFill>
                            <a:srgbClr val="0D0D0D"/>
                          </a:solidFill>
                          <a:latin typeface="+mj-lt"/>
                        </a:rPr>
                        <a:t>)</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C₃S</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3CaO·SiO₂</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45–60%</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err="1">
                          <a:solidFill>
                            <a:srgbClr val="0D0D0D"/>
                          </a:solidFill>
                          <a:latin typeface="+mj-lt"/>
                        </a:rPr>
                        <a:t>Durability</a:t>
                      </a:r>
                      <a:r>
                        <a:rPr lang="pt-BR" sz="1000">
                          <a:solidFill>
                            <a:srgbClr val="0D0D0D"/>
                          </a:solidFill>
                          <a:latin typeface="+mj-lt"/>
                        </a:rPr>
                        <a:t> </a:t>
                      </a:r>
                      <a:r>
                        <a:rPr lang="pt-BR" sz="1000" err="1">
                          <a:solidFill>
                            <a:srgbClr val="0D0D0D"/>
                          </a:solidFill>
                          <a:latin typeface="+mj-lt"/>
                        </a:rPr>
                        <a:t>and</a:t>
                      </a:r>
                      <a:r>
                        <a:rPr lang="pt-BR" sz="1000">
                          <a:solidFill>
                            <a:srgbClr val="0D0D0D"/>
                          </a:solidFill>
                          <a:latin typeface="+mj-lt"/>
                        </a:rPr>
                        <a:t> total </a:t>
                      </a:r>
                      <a:r>
                        <a:rPr lang="pt-BR" sz="1000" err="1">
                          <a:solidFill>
                            <a:srgbClr val="0D0D0D"/>
                          </a:solidFill>
                          <a:latin typeface="+mj-lt"/>
                        </a:rPr>
                        <a:t>resistance</a:t>
                      </a:r>
                      <a:endParaRPr lang="pt-BR" sz="1000">
                        <a:solidFill>
                          <a:srgbClr val="0D0D0D"/>
                        </a:solidFill>
                        <a:latin typeface="+mj-lt"/>
                      </a:endParaRPr>
                    </a:p>
                  </a:txBody>
                  <a:tcPr anchor="ctr">
                    <a:lnL w="12700" cmpd="sng">
                      <a:noFill/>
                    </a:lnL>
                    <a:lnR w="12700" cmpd="sng">
                      <a:noFill/>
                    </a:lnR>
                    <a:lnT w="12700" cap="flat" cmpd="sng" algn="ctr">
                      <a:solidFill>
                        <a:srgbClr val="FF0046"/>
                      </a:solidFill>
                      <a:prstDash val="solid"/>
                      <a:round/>
                      <a:headEnd type="none" w="med" len="med"/>
                      <a:tailEnd type="none" w="med" len="med"/>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2881427"/>
                  </a:ext>
                </a:extLst>
              </a:tr>
              <a:tr h="297153">
                <a:tc>
                  <a:txBody>
                    <a:bodyPr/>
                    <a:lstStyle/>
                    <a:p>
                      <a:pPr algn="l"/>
                      <a:r>
                        <a:rPr lang="pt-BR" sz="1000" err="1">
                          <a:solidFill>
                            <a:srgbClr val="0D0D0D"/>
                          </a:solidFill>
                          <a:latin typeface="+mj-lt"/>
                        </a:rPr>
                        <a:t>Dicalcium</a:t>
                      </a:r>
                      <a:r>
                        <a:rPr lang="pt-BR" sz="1000">
                          <a:solidFill>
                            <a:srgbClr val="0D0D0D"/>
                          </a:solidFill>
                          <a:latin typeface="+mj-lt"/>
                        </a:rPr>
                        <a:t> </a:t>
                      </a:r>
                      <a:r>
                        <a:rPr lang="pt-BR" sz="1000" err="1">
                          <a:solidFill>
                            <a:srgbClr val="0D0D0D"/>
                          </a:solidFill>
                          <a:latin typeface="+mj-lt"/>
                        </a:rPr>
                        <a:t>silicate</a:t>
                      </a:r>
                      <a:r>
                        <a:rPr lang="pt-BR" sz="1000">
                          <a:solidFill>
                            <a:srgbClr val="0D0D0D"/>
                          </a:solidFill>
                          <a:latin typeface="+mj-lt"/>
                        </a:rPr>
                        <a:t> (</a:t>
                      </a:r>
                      <a:r>
                        <a:rPr lang="pt-BR" sz="1000" err="1">
                          <a:solidFill>
                            <a:srgbClr val="0D0D0D"/>
                          </a:solidFill>
                          <a:latin typeface="+mj-lt"/>
                        </a:rPr>
                        <a:t>Belite</a:t>
                      </a:r>
                      <a:r>
                        <a:rPr lang="pt-BR" sz="1000">
                          <a:solidFill>
                            <a:srgbClr val="0D0D0D"/>
                          </a:solidFill>
                          <a:latin typeface="+mj-lt"/>
                        </a:rPr>
                        <a:t>)</a:t>
                      </a:r>
                      <a:endParaRPr lang="pt-BR" sz="1000" b="0">
                        <a:solidFill>
                          <a:srgbClr val="0D0D0D"/>
                        </a:solidFill>
                        <a:latin typeface="+mj-lt"/>
                      </a:endParaRP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C₂S</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2CaO·SiO₂</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15–30%</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err="1">
                          <a:solidFill>
                            <a:srgbClr val="0D0D0D"/>
                          </a:solidFill>
                          <a:latin typeface="+mj-lt"/>
                        </a:rPr>
                        <a:t>Long</a:t>
                      </a:r>
                      <a:r>
                        <a:rPr lang="pt-BR" sz="1000">
                          <a:solidFill>
                            <a:srgbClr val="0D0D0D"/>
                          </a:solidFill>
                          <a:latin typeface="+mj-lt"/>
                        </a:rPr>
                        <a:t> </a:t>
                      </a:r>
                      <a:r>
                        <a:rPr lang="pt-BR" sz="1000" err="1">
                          <a:solidFill>
                            <a:srgbClr val="0D0D0D"/>
                          </a:solidFill>
                          <a:latin typeface="+mj-lt"/>
                        </a:rPr>
                        <a:t>term</a:t>
                      </a:r>
                      <a:r>
                        <a:rPr lang="pt-BR" sz="1000">
                          <a:solidFill>
                            <a:srgbClr val="0D0D0D"/>
                          </a:solidFill>
                          <a:latin typeface="+mj-lt"/>
                        </a:rPr>
                        <a:t> </a:t>
                      </a:r>
                      <a:r>
                        <a:rPr lang="pt-BR" sz="1000" err="1">
                          <a:solidFill>
                            <a:srgbClr val="0D0D0D"/>
                          </a:solidFill>
                          <a:latin typeface="+mj-lt"/>
                        </a:rPr>
                        <a:t>durability</a:t>
                      </a:r>
                      <a:endParaRPr lang="pt-BR" sz="1000">
                        <a:solidFill>
                          <a:srgbClr val="0D0D0D"/>
                        </a:solidFill>
                        <a:latin typeface="+mj-lt"/>
                      </a:endParaRP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9978893"/>
                  </a:ext>
                </a:extLst>
              </a:tr>
            </a:tbl>
          </a:graphicData>
        </a:graphic>
      </p:graphicFrame>
      <p:pic>
        <p:nvPicPr>
          <p:cNvPr id="8" name="Picture 3" descr="A collage of white powder&#10;&#10;AI-generated content may be incorrect.">
            <a:extLst>
              <a:ext uri="{FF2B5EF4-FFF2-40B4-BE49-F238E27FC236}">
                <a16:creationId xmlns:a16="http://schemas.microsoft.com/office/drawing/2014/main" id="{B140D181-2677-8C11-4162-0C6D3B2E827F}"/>
              </a:ext>
            </a:extLst>
          </p:cNvPr>
          <p:cNvPicPr>
            <a:picLocks noChangeAspect="1"/>
          </p:cNvPicPr>
          <p:nvPr/>
        </p:nvPicPr>
        <p:blipFill>
          <a:blip r:embed="rId3"/>
          <a:stretch>
            <a:fillRect/>
          </a:stretch>
        </p:blipFill>
        <p:spPr>
          <a:xfrm>
            <a:off x="247649" y="1800001"/>
            <a:ext cx="3618262" cy="3962624"/>
          </a:xfrm>
          <a:prstGeom prst="rect">
            <a:avLst/>
          </a:prstGeom>
        </p:spPr>
      </p:pic>
    </p:spTree>
    <p:extLst>
      <p:ext uri="{BB962C8B-B14F-4D97-AF65-F5344CB8AC3E}">
        <p14:creationId xmlns:p14="http://schemas.microsoft.com/office/powerpoint/2010/main" val="1066868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F6992-572E-BBF4-562C-36B2D0E9D339}"/>
            </a:ext>
          </a:extLst>
        </p:cNvPr>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51182B35-4559-AAC9-276F-9F4EEA1D2B5C}"/>
              </a:ext>
            </a:extLst>
          </p:cNvPr>
          <p:cNvSpPr>
            <a:spLocks noGrp="1"/>
          </p:cNvSpPr>
          <p:nvPr>
            <p:ph type="body" sz="quarter" idx="16"/>
          </p:nvPr>
        </p:nvSpPr>
        <p:spPr>
          <a:xfrm>
            <a:off x="4178301" y="1800001"/>
            <a:ext cx="7404099" cy="2657699"/>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ea typeface="+mn-ea"/>
                <a:cs typeface="+mn-cs"/>
              </a:rPr>
              <a:t>Ca(OH)</a:t>
            </a:r>
            <a:r>
              <a:rPr kumimoji="0" lang="pt-BR" sz="1400" b="0" i="0" u="none" strike="noStrike" kern="1200" cap="none" spc="0" normalizeH="0" baseline="-25000" noProof="0">
                <a:ln>
                  <a:noFill/>
                </a:ln>
                <a:solidFill>
                  <a:prstClr val="black"/>
                </a:solidFill>
                <a:effectLst/>
                <a:uLnTx/>
                <a:uFillTx/>
                <a:ea typeface="+mn-ea"/>
                <a:cs typeface="+mn-cs"/>
              </a:rPr>
              <a:t>2</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Calcium</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Hydroxide</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is</a:t>
            </a:r>
            <a:r>
              <a:rPr kumimoji="0" lang="pt-BR" sz="1400" b="0" i="0" u="none" strike="noStrike" kern="1200" cap="none" spc="0" normalizeH="0" baseline="0" noProof="0">
                <a:ln>
                  <a:noFill/>
                </a:ln>
                <a:solidFill>
                  <a:prstClr val="black"/>
                </a:solidFill>
                <a:effectLst/>
                <a:uLnTx/>
                <a:uFillTx/>
                <a:ea typeface="+mn-ea"/>
                <a:cs typeface="+mn-cs"/>
              </a:rPr>
              <a:t> </a:t>
            </a:r>
            <a:r>
              <a:rPr lang="pt-BR" sz="1400" err="1">
                <a:solidFill>
                  <a:prstClr val="black"/>
                </a:solidFill>
              </a:rPr>
              <a:t>byproduct</a:t>
            </a:r>
            <a:r>
              <a:rPr lang="pt-BR" sz="1400">
                <a:solidFill>
                  <a:prstClr val="black"/>
                </a:solidFill>
              </a:rPr>
              <a:t> </a:t>
            </a:r>
            <a:r>
              <a:rPr lang="pt-BR" sz="1400" err="1">
                <a:solidFill>
                  <a:prstClr val="black"/>
                </a:solidFill>
              </a:rPr>
              <a:t>of</a:t>
            </a:r>
            <a:r>
              <a:rPr lang="pt-BR" sz="1400">
                <a:solidFill>
                  <a:prstClr val="black"/>
                </a:solidFill>
              </a:rPr>
              <a:t> Portland </a:t>
            </a:r>
            <a:r>
              <a:rPr lang="pt-BR" sz="1400" err="1">
                <a:solidFill>
                  <a:prstClr val="black"/>
                </a:solidFill>
              </a:rPr>
              <a:t>cement</a:t>
            </a:r>
            <a:r>
              <a:rPr lang="pt-BR" sz="1400">
                <a:solidFill>
                  <a:prstClr val="black"/>
                </a:solidFill>
              </a:rPr>
              <a:t> </a:t>
            </a:r>
            <a:r>
              <a:rPr lang="pt-BR" sz="1400" err="1">
                <a:solidFill>
                  <a:prstClr val="black"/>
                </a:solidFill>
              </a:rPr>
              <a:t>silicate</a:t>
            </a:r>
            <a:r>
              <a:rPr lang="pt-BR" sz="1400">
                <a:solidFill>
                  <a:prstClr val="black"/>
                </a:solidFill>
              </a:rPr>
              <a:t> </a:t>
            </a:r>
            <a:r>
              <a:rPr lang="pt-BR" sz="1400" err="1">
                <a:solidFill>
                  <a:prstClr val="black"/>
                </a:solidFill>
              </a:rPr>
              <a:t>phases</a:t>
            </a:r>
            <a:r>
              <a:rPr lang="pt-BR" sz="1400">
                <a:solidFill>
                  <a:prstClr val="black"/>
                </a:solidFill>
              </a:rPr>
              <a:t> </a:t>
            </a:r>
            <a:r>
              <a:rPr lang="pt-BR" sz="1400" err="1">
                <a:solidFill>
                  <a:prstClr val="black"/>
                </a:solidFill>
              </a:rPr>
              <a:t>hydration</a:t>
            </a:r>
            <a:r>
              <a:rPr kumimoji="0" lang="pt-BR" sz="1400" b="0" i="0" u="none" strike="noStrike" kern="1200" cap="none" spc="0" normalizeH="0" baseline="0" noProof="0">
                <a:ln>
                  <a:noFill/>
                </a:ln>
                <a:solidFill>
                  <a:prstClr val="black"/>
                </a:solidFill>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ea typeface="+mn-ea"/>
                <a:cs typeface="+mn-cs"/>
              </a:rPr>
              <a:t>2C</a:t>
            </a:r>
            <a:r>
              <a:rPr kumimoji="0" lang="pt-BR" sz="1400" b="0" i="0" u="none" strike="noStrike" kern="1200" cap="none" spc="0" normalizeH="0" baseline="-25000" noProof="0">
                <a:ln>
                  <a:noFill/>
                </a:ln>
                <a:solidFill>
                  <a:prstClr val="black"/>
                </a:solidFill>
                <a:effectLst/>
                <a:uLnTx/>
                <a:uFillTx/>
                <a:ea typeface="+mn-ea"/>
                <a:cs typeface="+mn-cs"/>
              </a:rPr>
              <a:t>3</a:t>
            </a:r>
            <a:r>
              <a:rPr kumimoji="0" lang="pt-BR" sz="1400" b="0" i="0" u="none" strike="noStrike" kern="1200" cap="none" spc="0" normalizeH="0" baseline="0" noProof="0">
                <a:ln>
                  <a:noFill/>
                </a:ln>
                <a:solidFill>
                  <a:prstClr val="black"/>
                </a:solidFill>
                <a:effectLst/>
                <a:uLnTx/>
                <a:uFillTx/>
                <a:ea typeface="+mn-ea"/>
                <a:cs typeface="+mn-cs"/>
              </a:rPr>
              <a:t>S + 6H </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 C</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3</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S</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2</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H</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3</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 + 3 Ca(OH)</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black"/>
              </a:solidFill>
              <a:effectLst/>
              <a:uLnTx/>
              <a:uFillTx/>
              <a:ea typeface="+mn-ea"/>
              <a:cs typeface="+mn-cs"/>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2C</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2</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S + 4H  C</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3</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S</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2</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H</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3</a:t>
            </a:r>
            <a:r>
              <a:rPr kumimoji="0" lang="pt-BR" sz="1400" b="0" i="0" u="none" strike="noStrike" kern="1200" cap="none" spc="0" normalizeH="0" baseline="0" noProof="0">
                <a:ln>
                  <a:noFill/>
                </a:ln>
                <a:solidFill>
                  <a:prstClr val="black"/>
                </a:solidFill>
                <a:effectLst/>
                <a:uLnTx/>
                <a:uFillTx/>
                <a:ea typeface="+mn-ea"/>
                <a:cs typeface="+mn-cs"/>
                <a:sym typeface="Wingdings" pitchFamily="2" charset="2"/>
              </a:rPr>
              <a:t> + Ca(OH)</a:t>
            </a:r>
            <a:r>
              <a:rPr kumimoji="0" lang="pt-BR" sz="1400" b="0" i="0" u="none" strike="noStrike" kern="1200" cap="none" spc="0" normalizeH="0" baseline="-25000" noProof="0">
                <a:ln>
                  <a:noFill/>
                </a:ln>
                <a:solidFill>
                  <a:prstClr val="black"/>
                </a:solidFill>
                <a:effectLst/>
                <a:uLnTx/>
                <a:uFillTx/>
                <a:ea typeface="+mn-ea"/>
                <a:cs typeface="+mn-cs"/>
                <a:sym typeface="Wingdings" pitchFamily="2" charset="2"/>
              </a:rPr>
              <a:t>2</a:t>
            </a:r>
            <a:endParaRPr kumimoji="0" lang="pt-BR" sz="1400" b="0" i="0" u="none" strike="noStrike" kern="1200" cap="none" spc="0" normalizeH="0" baseline="-2500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ea typeface="+mn-ea"/>
                <a:cs typeface="+mn-cs"/>
              </a:rPr>
              <a:t>It </a:t>
            </a:r>
            <a:r>
              <a:rPr kumimoji="0" lang="pt-BR" sz="1400" b="0" i="0" u="none" strike="noStrike" kern="1200" cap="none" spc="0" normalizeH="0" baseline="0" noProof="0" err="1">
                <a:ln>
                  <a:noFill/>
                </a:ln>
                <a:solidFill>
                  <a:prstClr val="black"/>
                </a:solidFill>
                <a:effectLst/>
                <a:uLnTx/>
                <a:uFillTx/>
                <a:ea typeface="+mn-ea"/>
                <a:cs typeface="+mn-cs"/>
              </a:rPr>
              <a:t>is</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also</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called</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hydrated</a:t>
            </a:r>
            <a:r>
              <a:rPr kumimoji="0" lang="pt-BR" sz="1400" b="0" i="0" u="none" strike="noStrike" kern="1200" cap="none" spc="0" normalizeH="0" baseline="0" noProof="0">
                <a:ln>
                  <a:noFill/>
                </a:ln>
                <a:solidFill>
                  <a:prstClr val="black"/>
                </a:solidFill>
                <a:effectLst/>
                <a:uLnTx/>
                <a:uFillTx/>
                <a:ea typeface="+mn-ea"/>
                <a:cs typeface="+mn-cs"/>
              </a:rPr>
              <a:t> lime </a:t>
            </a:r>
            <a:r>
              <a:rPr kumimoji="0" lang="pt-BR" sz="1400" b="0" i="0" u="none" strike="noStrike" kern="1200" cap="none" spc="0" normalizeH="0" baseline="0" noProof="0" err="1">
                <a:ln>
                  <a:noFill/>
                </a:ln>
                <a:solidFill>
                  <a:prstClr val="black"/>
                </a:solidFill>
                <a:effectLst/>
                <a:uLnTx/>
                <a:uFillTx/>
                <a:ea typeface="+mn-ea"/>
                <a:cs typeface="+mn-cs"/>
              </a:rPr>
              <a:t>or</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portlandite</a:t>
            </a:r>
            <a:r>
              <a:rPr kumimoji="0" lang="pt-BR" sz="1400" b="0" i="0" u="none" strike="noStrike" kern="1200" cap="none" spc="0" normalizeH="0" baseline="0" noProof="0">
                <a:ln>
                  <a:noFill/>
                </a:ln>
                <a:solidFill>
                  <a:prstClr val="black"/>
                </a:solidFill>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ea typeface="+mn-ea"/>
                <a:cs typeface="+mn-cs"/>
              </a:rPr>
              <a:t>It </a:t>
            </a:r>
            <a:r>
              <a:rPr kumimoji="0" lang="pt-BR" sz="1400" b="0" i="0" u="none" strike="noStrike" kern="1200" cap="none" spc="0" normalizeH="0" baseline="0" noProof="0" err="1">
                <a:ln>
                  <a:noFill/>
                </a:ln>
                <a:solidFill>
                  <a:prstClr val="black"/>
                </a:solidFill>
                <a:effectLst/>
                <a:uLnTx/>
                <a:uFillTx/>
                <a:ea typeface="+mn-ea"/>
                <a:cs typeface="+mn-cs"/>
              </a:rPr>
              <a:t>provides</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alcalinity</a:t>
            </a:r>
            <a:r>
              <a:rPr kumimoji="0" lang="pt-BR" sz="1400" b="0" i="0" u="none" strike="noStrike" kern="1200" cap="none" spc="0" normalizeH="0" baseline="0" noProof="0">
                <a:ln>
                  <a:noFill/>
                </a:ln>
                <a:solidFill>
                  <a:prstClr val="black"/>
                </a:solidFill>
                <a:effectLst/>
                <a:uLnTx/>
                <a:uFillTx/>
                <a:ea typeface="+mn-ea"/>
                <a:cs typeface="+mn-cs"/>
              </a:rPr>
              <a:t> (high pH) </a:t>
            </a:r>
            <a:r>
              <a:rPr kumimoji="0" lang="pt-BR" sz="1400" b="0" i="0" u="none" strike="noStrike" kern="1200" cap="none" spc="0" normalizeH="0" baseline="0" noProof="0" err="1">
                <a:ln>
                  <a:noFill/>
                </a:ln>
                <a:solidFill>
                  <a:prstClr val="black"/>
                </a:solidFill>
                <a:effectLst/>
                <a:uLnTx/>
                <a:uFillTx/>
                <a:ea typeface="+mn-ea"/>
                <a:cs typeface="+mn-cs"/>
              </a:rPr>
              <a:t>to</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the</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pore</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solution</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helping</a:t>
            </a:r>
            <a:r>
              <a:rPr kumimoji="0" lang="pt-BR" sz="1400" b="0" i="0" u="none" strike="noStrike" kern="1200" cap="none" spc="0" normalizeH="0" baseline="0" noProof="0">
                <a:ln>
                  <a:noFill/>
                </a:ln>
                <a:solidFill>
                  <a:prstClr val="black"/>
                </a:solidFill>
                <a:effectLst/>
                <a:uLnTx/>
                <a:uFillTx/>
                <a:ea typeface="+mn-ea"/>
                <a:cs typeface="+mn-cs"/>
              </a:rPr>
              <a:t> metal </a:t>
            </a:r>
            <a:r>
              <a:rPr kumimoji="0" lang="pt-BR" sz="1400" b="0" i="0" u="none" strike="noStrike" kern="1200" cap="none" spc="0" normalizeH="0" baseline="0" noProof="0" err="1">
                <a:ln>
                  <a:noFill/>
                </a:ln>
                <a:solidFill>
                  <a:prstClr val="black"/>
                </a:solidFill>
                <a:effectLst/>
                <a:uLnTx/>
                <a:uFillTx/>
                <a:ea typeface="+mn-ea"/>
                <a:cs typeface="+mn-cs"/>
              </a:rPr>
              <a:t>protection</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agains</a:t>
            </a:r>
            <a:r>
              <a:rPr lang="pt-BR" sz="1400">
                <a:solidFill>
                  <a:prstClr val="black"/>
                </a:solidFill>
              </a:rPr>
              <a:t>t </a:t>
            </a:r>
            <a:r>
              <a:rPr lang="pt-BR" sz="1400" err="1">
                <a:solidFill>
                  <a:prstClr val="black"/>
                </a:solidFill>
              </a:rPr>
              <a:t>corrosion</a:t>
            </a:r>
            <a:r>
              <a:rPr lang="pt-BR" sz="1400">
                <a:solidFill>
                  <a:prstClr val="black"/>
                </a:solidFill>
              </a:rPr>
              <a:t> in </a:t>
            </a:r>
            <a:r>
              <a:rPr kumimoji="0" lang="pt-BR" sz="1400" b="0" i="0" u="none" strike="noStrike" kern="1200" cap="none" spc="0" normalizeH="0" baseline="0" noProof="0" err="1">
                <a:ln>
                  <a:noFill/>
                </a:ln>
                <a:solidFill>
                  <a:prstClr val="black"/>
                </a:solidFill>
                <a:effectLst/>
                <a:uLnTx/>
                <a:uFillTx/>
                <a:ea typeface="+mn-ea"/>
                <a:cs typeface="+mn-cs"/>
              </a:rPr>
              <a:t>harmful</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environments</a:t>
            </a:r>
            <a:r>
              <a:rPr kumimoji="0" lang="pt-BR" sz="1400" b="0" i="0" u="none" strike="noStrike" kern="1200" cap="none" spc="0" normalizeH="0" baseline="0" noProof="0">
                <a:ln>
                  <a:noFill/>
                </a:ln>
                <a:solidFill>
                  <a:prstClr val="black"/>
                </a:solidFill>
                <a:effectLst/>
                <a:uLnTx/>
                <a:uFillTx/>
                <a:ea typeface="+mn-ea"/>
                <a:cs typeface="+mn-cs"/>
              </a:rPr>
              <a:t>. It </a:t>
            </a:r>
            <a:r>
              <a:rPr kumimoji="0" lang="pt-BR" sz="1400" b="0" i="0" u="none" strike="noStrike" kern="1200" cap="none" spc="0" normalizeH="0" baseline="0" noProof="0" err="1">
                <a:ln>
                  <a:noFill/>
                </a:ln>
                <a:solidFill>
                  <a:prstClr val="black"/>
                </a:solidFill>
                <a:effectLst/>
                <a:uLnTx/>
                <a:uFillTx/>
                <a:ea typeface="+mn-ea"/>
                <a:cs typeface="+mn-cs"/>
              </a:rPr>
              <a:t>is</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also</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on</a:t>
            </a:r>
            <a:r>
              <a:rPr lang="pt-BR" sz="1400">
                <a:solidFill>
                  <a:prstClr val="black"/>
                </a:solidFill>
              </a:rPr>
              <a:t>e </a:t>
            </a:r>
            <a:r>
              <a:rPr lang="pt-BR" sz="1400" err="1">
                <a:solidFill>
                  <a:prstClr val="black"/>
                </a:solidFill>
              </a:rPr>
              <a:t>of</a:t>
            </a:r>
            <a:r>
              <a:rPr lang="pt-BR" sz="1400">
                <a:solidFill>
                  <a:prstClr val="black"/>
                </a:solidFill>
              </a:rPr>
              <a:t> </a:t>
            </a:r>
            <a:r>
              <a:rPr lang="pt-BR" sz="1400" err="1">
                <a:solidFill>
                  <a:prstClr val="black"/>
                </a:solidFill>
              </a:rPr>
              <a:t>the</a:t>
            </a:r>
            <a:r>
              <a:rPr lang="pt-BR" sz="1400">
                <a:solidFill>
                  <a:prstClr val="black"/>
                </a:solidFill>
              </a:rPr>
              <a:t> </a:t>
            </a:r>
            <a:r>
              <a:rPr lang="pt-BR" sz="1400" err="1">
                <a:solidFill>
                  <a:prstClr val="black"/>
                </a:solidFill>
              </a:rPr>
              <a:t>main</a:t>
            </a:r>
            <a:r>
              <a:rPr lang="pt-BR" sz="1400">
                <a:solidFill>
                  <a:prstClr val="black"/>
                </a:solidFill>
              </a:rPr>
              <a:t> </a:t>
            </a:r>
            <a:r>
              <a:rPr kumimoji="0" lang="pt-BR" sz="1400" b="0" i="0" u="none" strike="noStrike" kern="1200" cap="none" spc="0" normalizeH="0" baseline="0" noProof="0" err="1">
                <a:ln>
                  <a:noFill/>
                </a:ln>
                <a:solidFill>
                  <a:prstClr val="black"/>
                </a:solidFill>
                <a:effectLst/>
                <a:uLnTx/>
                <a:uFillTx/>
                <a:ea typeface="+mn-ea"/>
                <a:cs typeface="+mn-cs"/>
              </a:rPr>
              <a:t>reactants</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to</a:t>
            </a:r>
            <a:r>
              <a:rPr kumimoji="0" lang="pt-BR" sz="1400" b="0" i="0" u="none" strike="noStrike" kern="1200" cap="none" spc="0" normalizeH="0" baseline="0" noProof="0">
                <a:ln>
                  <a:noFill/>
                </a:ln>
                <a:solidFill>
                  <a:prstClr val="black"/>
                </a:solidFill>
                <a:effectLst/>
                <a:uLnTx/>
                <a:uFillTx/>
                <a:ea typeface="+mn-ea"/>
                <a:cs typeface="+mn-cs"/>
              </a:rPr>
              <a:t> CO</a:t>
            </a:r>
            <a:r>
              <a:rPr kumimoji="0" lang="pt-BR" sz="1400" b="0" i="0" u="none" strike="noStrike" kern="1200" cap="none" spc="0" normalizeH="0" baseline="-25000" noProof="0">
                <a:ln>
                  <a:noFill/>
                </a:ln>
                <a:solidFill>
                  <a:prstClr val="black"/>
                </a:solidFill>
                <a:effectLst/>
                <a:uLnTx/>
                <a:uFillTx/>
                <a:ea typeface="+mn-ea"/>
                <a:cs typeface="+mn-cs"/>
              </a:rPr>
              <a:t>2</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attack</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carbonation</a:t>
            </a:r>
            <a:r>
              <a:rPr kumimoji="0" lang="pt-BR" sz="1400" b="0" i="0" u="none" strike="noStrike" kern="1200" cap="none" spc="0" normalizeH="0" baseline="0" noProof="0">
                <a:ln>
                  <a:noFill/>
                </a:ln>
                <a:solidFill>
                  <a:prstClr val="black"/>
                </a:solidFill>
                <a:effectLst/>
                <a:uLnTx/>
                <a:uFillTx/>
                <a:ea typeface="+mn-ea"/>
                <a:cs typeface="+mn-cs"/>
              </a:rPr>
              <a:t> </a:t>
            </a:r>
            <a:r>
              <a:rPr kumimoji="0" lang="pt-BR" sz="1400" b="0" i="0" u="none" strike="noStrike" kern="1200" cap="none" spc="0" normalizeH="0" baseline="0" noProof="0" err="1">
                <a:ln>
                  <a:noFill/>
                </a:ln>
                <a:solidFill>
                  <a:prstClr val="black"/>
                </a:solidFill>
                <a:effectLst/>
                <a:uLnTx/>
                <a:uFillTx/>
                <a:ea typeface="+mn-ea"/>
                <a:cs typeface="+mn-cs"/>
              </a:rPr>
              <a:t>reaction</a:t>
            </a:r>
            <a:r>
              <a:rPr kumimoji="0" lang="pt-BR" sz="1400" b="0" i="0" u="none" strike="noStrike" kern="1200" cap="none" spc="0" normalizeH="0" baseline="0" noProof="0">
                <a:ln>
                  <a:noFill/>
                </a:ln>
                <a:solidFill>
                  <a:prstClr val="black"/>
                </a:solidFill>
                <a:effectLst/>
                <a:uLnTx/>
                <a:uFillTx/>
                <a:ea typeface="+mn-ea"/>
                <a:cs typeface="+mn-cs"/>
              </a:rPr>
              <a:t>).</a:t>
            </a:r>
          </a:p>
        </p:txBody>
      </p:sp>
      <p:sp>
        <p:nvSpPr>
          <p:cNvPr id="4" name="Título 3">
            <a:extLst>
              <a:ext uri="{FF2B5EF4-FFF2-40B4-BE49-F238E27FC236}">
                <a16:creationId xmlns:a16="http://schemas.microsoft.com/office/drawing/2014/main" id="{B737E19A-35B6-07FD-1304-F033E481BFC4}"/>
              </a:ext>
            </a:extLst>
          </p:cNvPr>
          <p:cNvSpPr>
            <a:spLocks noGrp="1"/>
          </p:cNvSpPr>
          <p:nvPr>
            <p:ph type="title"/>
          </p:nvPr>
        </p:nvSpPr>
        <p:spPr/>
        <p:txBody>
          <a:bodyPr/>
          <a:lstStyle/>
          <a:p>
            <a:r>
              <a:rPr lang="pt-BR" err="1"/>
              <a:t>What</a:t>
            </a:r>
            <a:r>
              <a:rPr lang="pt-BR"/>
              <a:t> </a:t>
            </a:r>
            <a:r>
              <a:rPr lang="pt-BR" err="1"/>
              <a:t>is</a:t>
            </a:r>
            <a:r>
              <a:rPr lang="pt-BR"/>
              <a:t> Set Cement?</a:t>
            </a:r>
          </a:p>
        </p:txBody>
      </p:sp>
      <p:pic>
        <p:nvPicPr>
          <p:cNvPr id="2" name="Picture 8" descr="A close-up of a gray object&#10;&#10;AI-generated content may be incorrect.">
            <a:extLst>
              <a:ext uri="{FF2B5EF4-FFF2-40B4-BE49-F238E27FC236}">
                <a16:creationId xmlns:a16="http://schemas.microsoft.com/office/drawing/2014/main" id="{EC4946FE-CEA9-2D03-4C49-0A423BC2DD43}"/>
              </a:ext>
            </a:extLst>
          </p:cNvPr>
          <p:cNvPicPr>
            <a:picLocks noChangeAspect="1"/>
          </p:cNvPicPr>
          <p:nvPr/>
        </p:nvPicPr>
        <p:blipFill>
          <a:blip r:embed="rId3"/>
          <a:stretch>
            <a:fillRect/>
          </a:stretch>
        </p:blipFill>
        <p:spPr>
          <a:xfrm>
            <a:off x="363887" y="1800001"/>
            <a:ext cx="3430527" cy="3430527"/>
          </a:xfrm>
          <a:prstGeom prst="rect">
            <a:avLst/>
          </a:prstGeom>
        </p:spPr>
      </p:pic>
      <p:graphicFrame>
        <p:nvGraphicFramePr>
          <p:cNvPr id="3" name="Tabela 2">
            <a:extLst>
              <a:ext uri="{FF2B5EF4-FFF2-40B4-BE49-F238E27FC236}">
                <a16:creationId xmlns:a16="http://schemas.microsoft.com/office/drawing/2014/main" id="{BEA08F6C-0FB4-5DF5-7026-9D70D038825F}"/>
              </a:ext>
            </a:extLst>
          </p:cNvPr>
          <p:cNvGraphicFramePr>
            <a:graphicFrameLocks noGrp="1"/>
          </p:cNvGraphicFramePr>
          <p:nvPr/>
        </p:nvGraphicFramePr>
        <p:xfrm>
          <a:off x="4178301" y="4351893"/>
          <a:ext cx="7323016" cy="990546"/>
        </p:xfrm>
        <a:graphic>
          <a:graphicData uri="http://schemas.openxmlformats.org/drawingml/2006/table">
            <a:tbl>
              <a:tblPr firstRow="1" bandRow="1">
                <a:tableStyleId>{5C22544A-7EE6-4342-B048-85BDC9FD1C3A}</a:tableStyleId>
              </a:tblPr>
              <a:tblGrid>
                <a:gridCol w="1631372">
                  <a:extLst>
                    <a:ext uri="{9D8B030D-6E8A-4147-A177-3AD203B41FA5}">
                      <a16:colId xmlns:a16="http://schemas.microsoft.com/office/drawing/2014/main" val="1194073167"/>
                    </a:ext>
                  </a:extLst>
                </a:gridCol>
                <a:gridCol w="1375731">
                  <a:extLst>
                    <a:ext uri="{9D8B030D-6E8A-4147-A177-3AD203B41FA5}">
                      <a16:colId xmlns:a16="http://schemas.microsoft.com/office/drawing/2014/main" val="3595931141"/>
                    </a:ext>
                  </a:extLst>
                </a:gridCol>
                <a:gridCol w="1090378">
                  <a:extLst>
                    <a:ext uri="{9D8B030D-6E8A-4147-A177-3AD203B41FA5}">
                      <a16:colId xmlns:a16="http://schemas.microsoft.com/office/drawing/2014/main" val="4194538801"/>
                    </a:ext>
                  </a:extLst>
                </a:gridCol>
                <a:gridCol w="1183611">
                  <a:extLst>
                    <a:ext uri="{9D8B030D-6E8A-4147-A177-3AD203B41FA5}">
                      <a16:colId xmlns:a16="http://schemas.microsoft.com/office/drawing/2014/main" val="3916146112"/>
                    </a:ext>
                  </a:extLst>
                </a:gridCol>
                <a:gridCol w="2041924">
                  <a:extLst>
                    <a:ext uri="{9D8B030D-6E8A-4147-A177-3AD203B41FA5}">
                      <a16:colId xmlns:a16="http://schemas.microsoft.com/office/drawing/2014/main" val="1823079102"/>
                    </a:ext>
                  </a:extLst>
                </a:gridCol>
              </a:tblGrid>
              <a:tr h="259137">
                <a:tc>
                  <a:txBody>
                    <a:bodyPr/>
                    <a:lstStyle/>
                    <a:p>
                      <a:pPr algn="l"/>
                      <a:r>
                        <a:rPr lang="pt-BR" sz="1000" err="1">
                          <a:solidFill>
                            <a:srgbClr val="0D0D0D"/>
                          </a:solidFill>
                          <a:latin typeface="+mj-lt"/>
                        </a:rPr>
                        <a:t>Compound</a:t>
                      </a:r>
                      <a:endParaRPr lang="pt-BR" sz="1000" b="0">
                        <a:solidFill>
                          <a:srgbClr val="0D0D0D"/>
                        </a:solidFill>
                        <a:latin typeface="+mj-lt"/>
                      </a:endParaRP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000" err="1">
                          <a:solidFill>
                            <a:srgbClr val="0D0D0D"/>
                          </a:solidFill>
                          <a:latin typeface="+mj-lt"/>
                        </a:rPr>
                        <a:t>Abbreviation</a:t>
                      </a:r>
                      <a:endParaRPr lang="pt-BR" sz="1000" b="0">
                        <a:solidFill>
                          <a:srgbClr val="0D0D0D"/>
                        </a:solidFill>
                        <a:latin typeface="+mj-lt"/>
                      </a:endParaRP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Chemical Formula</a:t>
                      </a: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err="1">
                          <a:solidFill>
                            <a:srgbClr val="0D0D0D"/>
                          </a:solidFill>
                          <a:latin typeface="+mj-lt"/>
                        </a:rPr>
                        <a:t>Typical</a:t>
                      </a:r>
                      <a:r>
                        <a:rPr lang="pt-BR" sz="1000">
                          <a:solidFill>
                            <a:srgbClr val="0D0D0D"/>
                          </a:solidFill>
                          <a:latin typeface="+mj-lt"/>
                        </a:rPr>
                        <a:t> Mass </a:t>
                      </a:r>
                      <a:r>
                        <a:rPr lang="pt-BR" sz="1000" b="0">
                          <a:solidFill>
                            <a:srgbClr val="0D0D0D"/>
                          </a:solidFill>
                          <a:latin typeface="+mj-lt"/>
                        </a:rPr>
                        <a:t>(%)</a:t>
                      </a: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err="1">
                          <a:solidFill>
                            <a:srgbClr val="0D0D0D"/>
                          </a:solidFill>
                          <a:latin typeface="+mj-lt"/>
                        </a:rPr>
                        <a:t>Contribution</a:t>
                      </a:r>
                      <a:r>
                        <a:rPr lang="pt-BR" sz="1000">
                          <a:solidFill>
                            <a:srgbClr val="0D0D0D"/>
                          </a:solidFill>
                          <a:latin typeface="+mj-lt"/>
                        </a:rPr>
                        <a:t> </a:t>
                      </a:r>
                      <a:r>
                        <a:rPr lang="pt-BR" sz="1000" err="1">
                          <a:solidFill>
                            <a:srgbClr val="0D0D0D"/>
                          </a:solidFill>
                          <a:latin typeface="+mj-lt"/>
                        </a:rPr>
                        <a:t>on</a:t>
                      </a:r>
                      <a:r>
                        <a:rPr lang="pt-BR" sz="1000">
                          <a:solidFill>
                            <a:srgbClr val="0D0D0D"/>
                          </a:solidFill>
                          <a:latin typeface="+mj-lt"/>
                        </a:rPr>
                        <a:t> performance</a:t>
                      </a:r>
                    </a:p>
                  </a:txBody>
                  <a:tcPr anchor="ctr">
                    <a:lnL w="12700" cmpd="sng">
                      <a:noFill/>
                    </a:lnL>
                    <a:lnR w="12700" cmpd="sng">
                      <a:noFill/>
                    </a:lnR>
                    <a:lnT w="12700" cmpd="sng">
                      <a:noFill/>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872930"/>
                  </a:ext>
                </a:extLst>
              </a:tr>
              <a:tr h="2971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err="1">
                          <a:solidFill>
                            <a:srgbClr val="0D0D0D"/>
                          </a:solidFill>
                          <a:latin typeface="+mj-lt"/>
                        </a:rPr>
                        <a:t>Tricalcium</a:t>
                      </a:r>
                      <a:r>
                        <a:rPr lang="pt-BR" sz="1000">
                          <a:solidFill>
                            <a:srgbClr val="0D0D0D"/>
                          </a:solidFill>
                          <a:latin typeface="+mj-lt"/>
                        </a:rPr>
                        <a:t> </a:t>
                      </a:r>
                      <a:r>
                        <a:rPr lang="pt-BR" sz="1000" err="1">
                          <a:solidFill>
                            <a:srgbClr val="0D0D0D"/>
                          </a:solidFill>
                          <a:latin typeface="+mj-lt"/>
                        </a:rPr>
                        <a:t>silicate</a:t>
                      </a:r>
                      <a:r>
                        <a:rPr lang="pt-BR" sz="1000">
                          <a:solidFill>
                            <a:srgbClr val="0D0D0D"/>
                          </a:solidFill>
                          <a:latin typeface="+mj-lt"/>
                        </a:rPr>
                        <a:t> (</a:t>
                      </a:r>
                      <a:r>
                        <a:rPr lang="pt-BR" sz="1000" err="1">
                          <a:solidFill>
                            <a:srgbClr val="0D0D0D"/>
                          </a:solidFill>
                          <a:latin typeface="+mj-lt"/>
                        </a:rPr>
                        <a:t>Alite</a:t>
                      </a:r>
                      <a:r>
                        <a:rPr lang="pt-BR" sz="1000">
                          <a:solidFill>
                            <a:srgbClr val="0D0D0D"/>
                          </a:solidFill>
                          <a:latin typeface="+mj-lt"/>
                        </a:rPr>
                        <a:t>)</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C₃S</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3CaO·SiO₂</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45–60%</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err="1">
                          <a:solidFill>
                            <a:srgbClr val="0D0D0D"/>
                          </a:solidFill>
                          <a:latin typeface="+mj-lt"/>
                        </a:rPr>
                        <a:t>Durability</a:t>
                      </a:r>
                      <a:r>
                        <a:rPr lang="pt-BR" sz="1000">
                          <a:solidFill>
                            <a:srgbClr val="0D0D0D"/>
                          </a:solidFill>
                          <a:latin typeface="+mj-lt"/>
                        </a:rPr>
                        <a:t> </a:t>
                      </a:r>
                      <a:r>
                        <a:rPr lang="pt-BR" sz="1000" err="1">
                          <a:solidFill>
                            <a:srgbClr val="0D0D0D"/>
                          </a:solidFill>
                          <a:latin typeface="+mj-lt"/>
                        </a:rPr>
                        <a:t>and</a:t>
                      </a:r>
                      <a:r>
                        <a:rPr lang="pt-BR" sz="1000">
                          <a:solidFill>
                            <a:srgbClr val="0D0D0D"/>
                          </a:solidFill>
                          <a:latin typeface="+mj-lt"/>
                        </a:rPr>
                        <a:t> total </a:t>
                      </a:r>
                      <a:r>
                        <a:rPr lang="pt-BR" sz="1000" err="1">
                          <a:solidFill>
                            <a:srgbClr val="0D0D0D"/>
                          </a:solidFill>
                          <a:latin typeface="+mj-lt"/>
                        </a:rPr>
                        <a:t>resistance</a:t>
                      </a:r>
                      <a:endParaRPr lang="pt-BR" sz="1000">
                        <a:solidFill>
                          <a:srgbClr val="0D0D0D"/>
                        </a:solidFill>
                        <a:latin typeface="+mj-lt"/>
                      </a:endParaRPr>
                    </a:p>
                  </a:txBody>
                  <a:tcPr anchor="ctr">
                    <a:lnL w="12700" cmpd="sng">
                      <a:noFill/>
                    </a:lnL>
                    <a:lnR w="12700" cmpd="sng">
                      <a:noFill/>
                    </a:lnR>
                    <a:lnT w="12700" cap="flat" cmpd="sng" algn="ctr">
                      <a:solidFill>
                        <a:srgbClr val="FF0046"/>
                      </a:solidFill>
                      <a:prstDash val="solid"/>
                      <a:round/>
                      <a:headEnd type="none" w="med" len="med"/>
                      <a:tailEnd type="none" w="med" len="med"/>
                    </a:lnT>
                    <a:lnB w="12700" cap="flat" cmpd="sng" algn="ctr">
                      <a:solidFill>
                        <a:srgbClr val="FF004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2881427"/>
                  </a:ext>
                </a:extLst>
              </a:tr>
              <a:tr h="297153">
                <a:tc>
                  <a:txBody>
                    <a:bodyPr/>
                    <a:lstStyle/>
                    <a:p>
                      <a:pPr algn="l"/>
                      <a:r>
                        <a:rPr lang="pt-BR" sz="1000" err="1">
                          <a:solidFill>
                            <a:srgbClr val="0D0D0D"/>
                          </a:solidFill>
                          <a:latin typeface="+mj-lt"/>
                        </a:rPr>
                        <a:t>Dicalcium</a:t>
                      </a:r>
                      <a:r>
                        <a:rPr lang="pt-BR" sz="1000">
                          <a:solidFill>
                            <a:srgbClr val="0D0D0D"/>
                          </a:solidFill>
                          <a:latin typeface="+mj-lt"/>
                        </a:rPr>
                        <a:t> </a:t>
                      </a:r>
                      <a:r>
                        <a:rPr lang="pt-BR" sz="1000" err="1">
                          <a:solidFill>
                            <a:srgbClr val="0D0D0D"/>
                          </a:solidFill>
                          <a:latin typeface="+mj-lt"/>
                        </a:rPr>
                        <a:t>silicate</a:t>
                      </a:r>
                      <a:r>
                        <a:rPr lang="pt-BR" sz="1000">
                          <a:solidFill>
                            <a:srgbClr val="0D0D0D"/>
                          </a:solidFill>
                          <a:latin typeface="+mj-lt"/>
                        </a:rPr>
                        <a:t> (</a:t>
                      </a:r>
                      <a:r>
                        <a:rPr lang="pt-BR" sz="1000" err="1">
                          <a:solidFill>
                            <a:srgbClr val="0D0D0D"/>
                          </a:solidFill>
                          <a:latin typeface="+mj-lt"/>
                        </a:rPr>
                        <a:t>Belite</a:t>
                      </a:r>
                      <a:r>
                        <a:rPr lang="pt-BR" sz="1000">
                          <a:solidFill>
                            <a:srgbClr val="0D0D0D"/>
                          </a:solidFill>
                          <a:latin typeface="+mj-lt"/>
                        </a:rPr>
                        <a:t>)</a:t>
                      </a:r>
                      <a:endParaRPr lang="pt-BR" sz="1000" b="0">
                        <a:solidFill>
                          <a:srgbClr val="0D0D0D"/>
                        </a:solidFill>
                        <a:latin typeface="+mj-lt"/>
                      </a:endParaRP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C₂S</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2CaO·SiO₂</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a:solidFill>
                            <a:srgbClr val="0D0D0D"/>
                          </a:solidFill>
                          <a:latin typeface="+mj-lt"/>
                        </a:rPr>
                        <a:t>15–30%</a:t>
                      </a: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err="1">
                          <a:solidFill>
                            <a:srgbClr val="0D0D0D"/>
                          </a:solidFill>
                          <a:latin typeface="+mj-lt"/>
                        </a:rPr>
                        <a:t>Long</a:t>
                      </a:r>
                      <a:r>
                        <a:rPr lang="pt-BR" sz="1000">
                          <a:solidFill>
                            <a:srgbClr val="0D0D0D"/>
                          </a:solidFill>
                          <a:latin typeface="+mj-lt"/>
                        </a:rPr>
                        <a:t> </a:t>
                      </a:r>
                      <a:r>
                        <a:rPr lang="pt-BR" sz="1000" err="1">
                          <a:solidFill>
                            <a:srgbClr val="0D0D0D"/>
                          </a:solidFill>
                          <a:latin typeface="+mj-lt"/>
                        </a:rPr>
                        <a:t>term</a:t>
                      </a:r>
                      <a:r>
                        <a:rPr lang="pt-BR" sz="1000">
                          <a:solidFill>
                            <a:srgbClr val="0D0D0D"/>
                          </a:solidFill>
                          <a:latin typeface="+mj-lt"/>
                        </a:rPr>
                        <a:t> </a:t>
                      </a:r>
                      <a:r>
                        <a:rPr lang="pt-BR" sz="1000" err="1">
                          <a:solidFill>
                            <a:srgbClr val="0D0D0D"/>
                          </a:solidFill>
                          <a:latin typeface="+mj-lt"/>
                        </a:rPr>
                        <a:t>durability</a:t>
                      </a:r>
                      <a:endParaRPr lang="pt-BR" sz="1000">
                        <a:solidFill>
                          <a:srgbClr val="0D0D0D"/>
                        </a:solidFill>
                        <a:latin typeface="+mj-lt"/>
                      </a:endParaRPr>
                    </a:p>
                  </a:txBody>
                  <a:tcPr anchor="ctr">
                    <a:lnL w="12700" cmpd="sng">
                      <a:noFill/>
                    </a:lnL>
                    <a:lnR w="12700" cmpd="sng">
                      <a:noFill/>
                    </a:lnR>
                    <a:lnT w="12700" cap="flat" cmpd="sng" algn="ctr">
                      <a:solidFill>
                        <a:srgbClr val="FF004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9978893"/>
                  </a:ext>
                </a:extLst>
              </a:tr>
            </a:tbl>
          </a:graphicData>
        </a:graphic>
      </p:graphicFrame>
    </p:spTree>
    <p:extLst>
      <p:ext uri="{BB962C8B-B14F-4D97-AF65-F5344CB8AC3E}">
        <p14:creationId xmlns:p14="http://schemas.microsoft.com/office/powerpoint/2010/main" val="1424079765"/>
      </p:ext>
    </p:extLst>
  </p:cSld>
  <p:clrMapOvr>
    <a:masterClrMapping/>
  </p:clrMapOvr>
</p:sld>
</file>

<file path=ppt/theme/theme1.xml><?xml version="1.0" encoding="utf-8"?>
<a:theme xmlns:a="http://schemas.openxmlformats.org/drawingml/2006/main" name="Tema do Office">
  <a:themeElements>
    <a:clrScheme name="Personalizada 13">
      <a:dk1>
        <a:srgbClr val="0D0D0D"/>
      </a:dk1>
      <a:lt1>
        <a:sysClr val="window" lastClr="FFFFFF"/>
      </a:lt1>
      <a:dk2>
        <a:srgbClr val="C8CDD2"/>
      </a:dk2>
      <a:lt2>
        <a:srgbClr val="FFFFFF"/>
      </a:lt2>
      <a:accent1>
        <a:srgbClr val="C8CDD2"/>
      </a:accent1>
      <a:accent2>
        <a:srgbClr val="000066"/>
      </a:accent2>
      <a:accent3>
        <a:srgbClr val="FF0046"/>
      </a:accent3>
      <a:accent4>
        <a:srgbClr val="00FFC6"/>
      </a:accent4>
      <a:accent5>
        <a:srgbClr val="0D0D0D"/>
      </a:accent5>
      <a:accent6>
        <a:srgbClr val="FFFFFF"/>
      </a:accent6>
      <a:hlink>
        <a:srgbClr val="000066"/>
      </a:hlink>
      <a:folHlink>
        <a:srgbClr val="0D0D0D"/>
      </a:folHlink>
    </a:clrScheme>
    <a:fontScheme name="Personalizada 14">
      <a:majorFont>
        <a:latin typeface="Nirmala Text"/>
        <a:ea typeface=""/>
        <a:cs typeface=""/>
      </a:majorFont>
      <a:minorFont>
        <a:latin typeface="Nirmal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64</Slides>
  <Notes>51</Notes>
  <HiddenSlides>0</HiddenSlides>
  <ScaleCrop>false</ScaleCrop>
  <HeadingPairs>
    <vt:vector size="4" baseType="variant">
      <vt:variant>
        <vt:lpstr>Tema</vt:lpstr>
      </vt:variant>
      <vt:variant>
        <vt:i4>1</vt:i4>
      </vt:variant>
      <vt:variant>
        <vt:lpstr>Títulos de slides</vt:lpstr>
      </vt:variant>
      <vt:variant>
        <vt:i4>64</vt:i4>
      </vt:variant>
    </vt:vector>
  </HeadingPairs>
  <TitlesOfParts>
    <vt:vector size="65" baseType="lpstr">
      <vt:lpstr>Tema do Office</vt:lpstr>
      <vt:lpstr>Apresentação do PowerPoint</vt:lpstr>
      <vt:lpstr>Cement Integrity</vt:lpstr>
      <vt:lpstr>Overview</vt:lpstr>
      <vt:lpstr>Cement Manufacturing of Portland Cement</vt:lpstr>
      <vt:lpstr>Class G Cement Clinker Composition</vt:lpstr>
      <vt:lpstr>Heatflow During Cement Hydration</vt:lpstr>
      <vt:lpstr>What is Set Cement?</vt:lpstr>
      <vt:lpstr>What is Set Cement?</vt:lpstr>
      <vt:lpstr>What is Set Cement?</vt:lpstr>
      <vt:lpstr>What is Set Cement?</vt:lpstr>
      <vt:lpstr>What Is Cement Integrity?</vt:lpstr>
      <vt:lpstr>Key Integrity Threats</vt:lpstr>
      <vt:lpstr>Integrity Tests: Potential Leakage Pathways</vt:lpstr>
      <vt:lpstr>Integrity Threat : HPHT Conditions</vt:lpstr>
      <vt:lpstr>Integrity Threat : HPHT Conditions</vt:lpstr>
      <vt:lpstr>Integrity Threat : HPHT Conditions</vt:lpstr>
      <vt:lpstr>Integrity Threat : HPHT Conditions</vt:lpstr>
      <vt:lpstr>Integrity Threat : CO₂ and H₂S and HCl Attack </vt:lpstr>
      <vt:lpstr>Integrity Threat : CO₂ Attack </vt:lpstr>
      <vt:lpstr>Integrity Threat : CO₂ Attack </vt:lpstr>
      <vt:lpstr>Integrity Threat : H₂S Attack </vt:lpstr>
      <vt:lpstr>Integrity Threat : H₂S Attack </vt:lpstr>
      <vt:lpstr>Integrity Threat : H₂S Attack </vt:lpstr>
      <vt:lpstr>Integrity Threat : HCl Attack </vt:lpstr>
      <vt:lpstr>Integrity Threat : HCl Attack </vt:lpstr>
      <vt:lpstr>Integrity Threat : CO₂ and H₂S and HCl Attack </vt:lpstr>
      <vt:lpstr>API testing for CO2 environments</vt:lpstr>
      <vt:lpstr>CO2 testing (other organizations)</vt:lpstr>
      <vt:lpstr>CO2 testing (other organizations)</vt:lpstr>
      <vt:lpstr>CO2 testing (other organizations)</vt:lpstr>
      <vt:lpstr>API testing for H2S</vt:lpstr>
      <vt:lpstr>API Specifications - Sulfate Resistance </vt:lpstr>
      <vt:lpstr>H2SO4 testing (other organizations)</vt:lpstr>
      <vt:lpstr>Integrity Threat : Mechanical Failure</vt:lpstr>
      <vt:lpstr>Integrity Threat : Mechanical Failure</vt:lpstr>
      <vt:lpstr>Integrity Threat : Mechanical Failure by Fracturing</vt:lpstr>
      <vt:lpstr>Apresentação do PowerPoint</vt:lpstr>
      <vt:lpstr>Apresentação do PowerPoint</vt:lpstr>
      <vt:lpstr>Apresentação do PowerPoint</vt:lpstr>
      <vt:lpstr>Apresentação do PowerPoint</vt:lpstr>
      <vt:lpstr>Apresentação do PowerPoint</vt:lpstr>
      <vt:lpstr>Integrity Threat : Early Gas Migration</vt:lpstr>
      <vt:lpstr>Integrity Threat : Early Gas Migration</vt:lpstr>
      <vt:lpstr>Integrity Threat : Cement Design</vt:lpstr>
      <vt:lpstr>Cement Design</vt:lpstr>
      <vt:lpstr>Cement Design</vt:lpstr>
      <vt:lpstr>Cement Design Simulators</vt:lpstr>
      <vt:lpstr>Cement Design</vt:lpstr>
      <vt:lpstr>Cement Design</vt:lpstr>
      <vt:lpstr>Cement Design</vt:lpstr>
      <vt:lpstr>Cement Design</vt:lpstr>
      <vt:lpstr>Cement Evaluation Tools Overview</vt:lpstr>
      <vt:lpstr>Cement Evaluation Tools Overview</vt:lpstr>
      <vt:lpstr>Tool Comparison Table</vt:lpstr>
      <vt:lpstr>Cement Integrity Monitoring Trends</vt:lpstr>
      <vt:lpstr>Integration Strategy</vt:lpstr>
      <vt:lpstr>Final Thoughts</vt:lpstr>
      <vt:lpstr>Thank You!</vt:lpstr>
      <vt:lpstr>Investigation of well integrity of a 33 years old offshore well in Norway</vt:lpstr>
      <vt:lpstr>Investigation of well integrity of a 33 years old offshore well in Norway</vt:lpstr>
      <vt:lpstr>Investigation of well integrity of a 33 years old offshore well in Norway</vt:lpstr>
      <vt:lpstr>Investigation of well integrity of a 33 years old offshore well in Norway</vt:lpstr>
      <vt:lpstr>Investigation of well integrity of a 33 years old offshore well in Norway</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Ricardo Salomão Aboud</dc:creator>
  <cp:revision>19</cp:revision>
  <dcterms:created xsi:type="dcterms:W3CDTF">2025-05-08T01:35:14Z</dcterms:created>
  <dcterms:modified xsi:type="dcterms:W3CDTF">2025-05-26T14:11:50Z</dcterms:modified>
</cp:coreProperties>
</file>